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6C3E-64DC-4EFA-9D3D-96062250D762}" type="datetimeFigureOut">
              <a:rPr lang="sk-SK" smtClean="0"/>
              <a:t>24. 4. 2012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FB772-6F40-4072-97C2-8093081CDF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614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53F4-FB1B-4FD8-BA22-BBEAC126ED78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6F82-E70D-4372-A7E1-276E8C5B15C3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E43A-E03D-4E97-BC72-60F212F5C0B6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4D6-47C3-4E8E-BA59-C32999F092FD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49EC-FA20-421B-8C50-FB194AF07E6D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DD2E-BE77-43BD-B258-4DF9CCC1923A}" type="datetime1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6062-D3B2-46E3-9043-2DBA234BA85F}" type="datetime1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A68A-A04C-4205-8BE0-1D02A0D36BFE}" type="datetime1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30C-6B8F-4CC0-9B58-77B3862D2519}" type="datetime1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E04-5E79-4459-9BA1-082DD1600250}" type="datetime1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7BB2-B712-4EEC-889D-D679642DC547}" type="datetime1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B3BC-80BA-449E-8643-979EDC80361A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Prepad</a:t>
            </a:r>
            <a:br>
              <a:rPr lang="sk-SK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(referát)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7912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Vypracoval: Jozef POTOČEK, 23 MVO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Prepad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Predstavuje taktickú činnosť, uskutočňovanú na rozdiel od pasce proti statickému nepriateľovi.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Spočíva v prekvapivom prepadnutí objektu prepadu s cieľom zničiť ho alebo vyradiť z činnosti, zmocniť sa zajatcov, dokumentov, vzorov výzbroje a bojovej techniky, narušiť nepriateľovi velenia a riadenie a pod. alebo oslobodiť zajatcov.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Cieľ prepadu stanoví nadriadená, spravidla veliteľ práporu.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Úspech prepadu závisí na utajení prípravy prepadu, na rozhodnej a prekvapivej činnosti všetkých príslušníkov čaty.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02AB-3A1D-4835-AC3F-5010260810F3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Bojová zostava čaty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Prepadová skupina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Zaisťovacia skupina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Veliteľ čaty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Odtarasovacia skupina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Deštrukčná skupina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FD53-5FC6-4D3A-9761-5D47597D99A6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Spôsob činnosti čaty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27" name="Group 26"/>
          <p:cNvGrpSpPr/>
          <p:nvPr/>
        </p:nvGrpSpPr>
        <p:grpSpPr>
          <a:xfrm>
            <a:off x="0" y="1085850"/>
            <a:ext cx="9144000" cy="5772150"/>
            <a:chOff x="0" y="1085850"/>
            <a:chExt cx="9144000" cy="57721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5850"/>
              <a:ext cx="9144000" cy="5772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985000" y="1524000"/>
              <a:ext cx="2133600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Times New Roman" pitchFamily="18" charset="0"/>
                  <a:cs typeface="Times New Roman" pitchFamily="18" charset="0"/>
                </a:rPr>
                <a:t>Objekt prepadu</a:t>
              </a:r>
              <a:endParaRPr lang="sk-SK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2438400"/>
              <a:ext cx="16764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 smtClean="0">
                  <a:latin typeface="Times New Roman" pitchFamily="18" charset="0"/>
                  <a:cs typeface="Times New Roman" pitchFamily="18" charset="0"/>
                </a:rPr>
                <a:t>Odtarasovacia skupina</a:t>
              </a:r>
              <a:endParaRPr lang="sk-SK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" y="4343400"/>
              <a:ext cx="12954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 smtClean="0">
                  <a:latin typeface="Times New Roman" pitchFamily="18" charset="0"/>
                  <a:cs typeface="Times New Roman" pitchFamily="18" charset="0"/>
                </a:rPr>
                <a:t>Prepadová skupina</a:t>
              </a:r>
              <a:endParaRPr lang="sk-SK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5000" y="5638800"/>
              <a:ext cx="14478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 smtClean="0">
                  <a:latin typeface="Times New Roman" pitchFamily="18" charset="0"/>
                  <a:cs typeface="Times New Roman" pitchFamily="18" charset="0"/>
                </a:rPr>
                <a:t>Zaisťovacia skupina</a:t>
              </a:r>
              <a:endParaRPr lang="sk-SK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B57F-D293-4233-B0A2-51F924A955BE}" type="datetime1">
              <a:rPr lang="en-US" smtClean="0"/>
              <a:t>4/24/2012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Prepad v </a:t>
            </a:r>
            <a:r>
              <a:rPr lang="sk-SK" dirty="0" err="1" smtClean="0"/>
              <a:t>Cabanatuan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11" y="2590801"/>
            <a:ext cx="5867190" cy="4279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810000" cy="253365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F961-76E0-416D-9211-CF6940DDF21B}" type="datetime1">
              <a:rPr lang="en-US" smtClean="0"/>
              <a:t>4/24/2012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SPG-3-16/Všeob</a:t>
            </a:r>
            <a:r>
              <a:rPr lang="sk-SK" dirty="0"/>
              <a:t>, I. návrh </a:t>
            </a:r>
            <a:r>
              <a:rPr lang="sk-SK" i="1" dirty="0"/>
              <a:t>Vedenie operácií (</a:t>
            </a:r>
            <a:r>
              <a:rPr lang="sk-SK" dirty="0"/>
              <a:t>čata, družstvo, osádka tanku</a:t>
            </a:r>
            <a:r>
              <a:rPr lang="sk-SK" i="1" dirty="0"/>
              <a:t>). </a:t>
            </a:r>
            <a:r>
              <a:rPr lang="sk-SK" dirty="0"/>
              <a:t>2011. </a:t>
            </a:r>
          </a:p>
          <a:p>
            <a:r>
              <a:rPr lang="sk-SK" dirty="0" smtClean="0"/>
              <a:t>Pub-31-11-01 </a:t>
            </a:r>
            <a:r>
              <a:rPr lang="sk-SK" i="1" dirty="0"/>
              <a:t>Taktika družstva</a:t>
            </a:r>
            <a:r>
              <a:rPr lang="sk-SK" dirty="0"/>
              <a:t>. 2008. </a:t>
            </a:r>
            <a:endParaRPr lang="sk-SK" dirty="0" smtClean="0"/>
          </a:p>
          <a:p>
            <a:r>
              <a:rPr lang="sk-SK" dirty="0" smtClean="0"/>
              <a:t>MCWP </a:t>
            </a:r>
            <a:r>
              <a:rPr lang="sk-SK" dirty="0"/>
              <a:t>3-43.1 </a:t>
            </a:r>
            <a:r>
              <a:rPr lang="en-US" dirty="0" smtClean="0"/>
              <a:t>Raid Operations. </a:t>
            </a:r>
            <a:r>
              <a:rPr lang="sk-SK" dirty="0" smtClean="0"/>
              <a:t>2002.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6B4-6714-46AE-BB29-602A00E1F052}" type="datetime1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Taktika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Prepad (referát)</vt:lpstr>
      <vt:lpstr>Prepad</vt:lpstr>
      <vt:lpstr>Bojová zostava čaty</vt:lpstr>
      <vt:lpstr>Spôsob činnosti čaty</vt:lpstr>
      <vt:lpstr>Prepad v Cabanatuan</vt:lpstr>
      <vt:lpstr>Použitá literatúra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Prepad (referát)</dc:title>
  <dc:creator>Jozef</dc:creator>
  <cp:lastModifiedBy>Jozef</cp:lastModifiedBy>
  <cp:revision>9</cp:revision>
  <dcterms:created xsi:type="dcterms:W3CDTF">2006-08-16T00:00:00Z</dcterms:created>
  <dcterms:modified xsi:type="dcterms:W3CDTF">2012-04-23T22:12:26Z</dcterms:modified>
</cp:coreProperties>
</file>