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7D6D-A3DA-4F35-BFC1-63BC02A8A5A2}" type="datetimeFigureOut">
              <a:rPr lang="sk-SK" smtClean="0"/>
              <a:t>25. 1. 2012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111C-13B8-4850-BCC5-8B449A51D1B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501008"/>
            <a:ext cx="8136904" cy="1752600"/>
          </a:xfrm>
        </p:spPr>
        <p:txBody>
          <a:bodyPr/>
          <a:lstStyle/>
          <a:p>
            <a:r>
              <a:rPr lang="sk-SK" b="1">
                <a:solidFill>
                  <a:schemeClr val="tx1"/>
                </a:solidFill>
              </a:rPr>
              <a:t>Vysvetlite </a:t>
            </a:r>
            <a:r>
              <a:rPr lang="sk-SK" b="1" smtClean="0">
                <a:solidFill>
                  <a:schemeClr val="tx1"/>
                </a:solidFill>
              </a:rPr>
              <a:t>právne </a:t>
            </a:r>
            <a:r>
              <a:rPr lang="sk-SK" b="1" dirty="0">
                <a:solidFill>
                  <a:schemeClr val="tx1"/>
                </a:solidFill>
              </a:rPr>
              <a:t>úpravy, význam a podstatu práva na slobodný prístup k informáciám.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4" name="Obrázok 3" descr="Akademia_ozbrojenych_sil_gen._MRS_v_LM_logo_0.pre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381250" cy="23717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580112" y="62373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voj. Viktor </a:t>
            </a:r>
            <a:r>
              <a:rPr lang="sk-SK" dirty="0" err="1" smtClean="0"/>
              <a:t>Michalec</a:t>
            </a:r>
            <a:r>
              <a:rPr lang="sk-SK" dirty="0" smtClean="0"/>
              <a:t> 11 ES</a:t>
            </a:r>
            <a:endParaRPr lang="sk-SK" dirty="0"/>
          </a:p>
        </p:txBody>
      </p:sp>
      <p:pic>
        <p:nvPicPr>
          <p:cNvPr id="6" name="Obrázok 5" descr="paragra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0"/>
            <a:ext cx="6804248" cy="2356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prezentácie: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Prezentácia na obrazovke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Snímka 1</vt:lpstr>
      <vt:lpstr>Obsah prezentácie: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Viktor</dc:creator>
  <cp:lastModifiedBy>Viktor</cp:lastModifiedBy>
  <cp:revision>2</cp:revision>
  <dcterms:created xsi:type="dcterms:W3CDTF">2012-01-25T18:24:06Z</dcterms:created>
  <dcterms:modified xsi:type="dcterms:W3CDTF">2012-01-25T18:35:57Z</dcterms:modified>
</cp:coreProperties>
</file>