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8. 1. 2023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8. 1. 2023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8. 1. 2023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8. 1. 2023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8. 1. 2023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8. 1. 2023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8. 1. 2023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8. 1. 2023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smtClean="0"/>
              <a:t>ÚLOHY - hydrosféra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7500" t="11111" r="31875" b="15556"/>
          <a:stretch>
            <a:fillRect/>
          </a:stretch>
        </p:blipFill>
        <p:spPr bwMode="auto">
          <a:xfrm>
            <a:off x="457200" y="-1"/>
            <a:ext cx="6705600" cy="680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9494" t="11465" r="33399" b="15624"/>
          <a:stretch>
            <a:fillRect/>
          </a:stretch>
        </p:blipFill>
        <p:spPr bwMode="auto">
          <a:xfrm>
            <a:off x="1981200" y="164432"/>
            <a:ext cx="5943600" cy="6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2423" t="11465" r="38282" b="15624"/>
          <a:stretch>
            <a:fillRect/>
          </a:stretch>
        </p:blipFill>
        <p:spPr bwMode="auto">
          <a:xfrm>
            <a:off x="1447800" y="-15240"/>
            <a:ext cx="4876800" cy="682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8517" t="11465" r="33400" b="15624"/>
          <a:stretch>
            <a:fillRect/>
          </a:stretch>
        </p:blipFill>
        <p:spPr bwMode="auto">
          <a:xfrm>
            <a:off x="990600" y="140677"/>
            <a:ext cx="6172200" cy="6646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</TotalTime>
  <Words>3</Words>
  <Application>Microsoft Office PowerPoint</Application>
  <PresentationFormat>Prezentácia na obrazovke 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Tok</vt:lpstr>
      <vt:lpstr>ÚLOHY - hydrosféra</vt:lpstr>
      <vt:lpstr>Snímka 2</vt:lpstr>
      <vt:lpstr>Snímka 3</vt:lpstr>
      <vt:lpstr>Snímka 4</vt:lpstr>
      <vt:lpstr>Snímka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ÚLOHY - hydrosféra</dc:title>
  <dc:creator>Ivana Sokolská</dc:creator>
  <cp:lastModifiedBy>sokol</cp:lastModifiedBy>
  <cp:revision>4</cp:revision>
  <dcterms:created xsi:type="dcterms:W3CDTF">2023-01-08T10:16:20Z</dcterms:created>
  <dcterms:modified xsi:type="dcterms:W3CDTF">2023-01-08T10:19:40Z</dcterms:modified>
</cp:coreProperties>
</file>