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50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2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66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886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5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503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0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24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718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75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8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813B-9025-4382-9270-5EADF8639A92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0399-7BCF-43AD-A434-344203CB7C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08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Naša trieda</a:t>
            </a:r>
            <a:endParaRPr lang="sk-SK" dirty="0"/>
          </a:p>
        </p:txBody>
      </p:sp>
      <p:pic>
        <p:nvPicPr>
          <p:cNvPr id="1026" name="Picture 2" descr="https://cloud-b.edupage.org/cloud?z%3AKxIOIBEmtxHeLDRYlMHMp1o2oHT0kXFfWxoOZzT%2BGVs0rNWpzIXXSNeooBBuGLC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84" y="3389092"/>
            <a:ext cx="4890416" cy="34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cloud-a.edupage.org/cloud?z%3A5O8FW3D8EyrSTteaGS3eaSRct5MIAEGbtlySpYKhIzwbiVEnhjj%2BOcaqg2TH7C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56" y="3678251"/>
            <a:ext cx="3500088" cy="317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cloud-6.edupage.org/cloud?z%3AxHyfsCiqNemY1cngFALd08U4vUJHlWlmheqNb9bTe2y6J6TgsEbLNccYFCbfrxo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50" y="3594107"/>
            <a:ext cx="2517778" cy="3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cloud-a.edupage.org/cloud?z%3ASHU8uDqN35arGsmEvq0D1vrZiEW27wmVWp5%2BpEB7H%2B8Xv1%2Bue6TR0s3jyhaO2V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03" y="0"/>
            <a:ext cx="4395197" cy="390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cloud-c.edupage.org/cloud?z%3AQOK7R%2FU1kUgAkxxXGUHkcFjEzPuDC5C8Qg21F%2BdXrRdCJUNQ%2FWTCOnXM9k9VjTb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9396"/>
            <a:ext cx="1931385" cy="32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cloud-4.edupage.org/cloud?z%3AYUrXhTcRx%2F4dWwFIsuiVDjBDe7QNssSxsHC6R9YEcQz%2FflowIVhyLVJ2rQEsi4u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6245" cy="359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cloud-6.edupage.org/cloud?z%3AZxdlSFBsF1TgmxMalHkTms%2BNwH56bz9%2FgG03qAP0ZRqgqBAJA4jhPFhQA6cHLVaQ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32" y="0"/>
            <a:ext cx="3550971" cy="266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0901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Naša trieda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Naša trieda</dc:title>
  <dc:creator>student</dc:creator>
  <cp:lastModifiedBy>student</cp:lastModifiedBy>
  <cp:revision>4</cp:revision>
  <dcterms:created xsi:type="dcterms:W3CDTF">2023-05-11T09:04:42Z</dcterms:created>
  <dcterms:modified xsi:type="dcterms:W3CDTF">2023-05-18T08:49:21Z</dcterms:modified>
</cp:coreProperties>
</file>