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47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3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976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385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12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47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4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98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132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24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69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002C-8A4A-479A-A97C-61CCEBE60484}" type="datetimeFigureOut">
              <a:rPr lang="sk-SK" smtClean="0"/>
              <a:t>9.5.2023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6980-738A-4945-86A9-9B335BAB16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82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gypt summit: Ako spomaliť globálne oteplovanie? - Politika zo sveta -  Rádio Slovens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351"/>
            <a:ext cx="12192000" cy="68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76864" y="642895"/>
            <a:ext cx="9144000" cy="2387600"/>
          </a:xfrm>
        </p:spPr>
        <p:txBody>
          <a:bodyPr>
            <a:normAutofit/>
          </a:bodyPr>
          <a:lstStyle/>
          <a:p>
            <a:r>
              <a:rPr lang="sk-SK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Globalne</a:t>
            </a:r>
            <a:r>
              <a:rPr lang="sk-SK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sk-SK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oteplovanie</a:t>
            </a:r>
            <a:endParaRPr lang="sk-SK" sz="48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40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21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lobálne otepľovanie rieši aj nový prezident USA. Čaká to aj Slovensk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870" y="2759674"/>
            <a:ext cx="3033584" cy="2039809"/>
          </a:xfrm>
        </p:spPr>
        <p:txBody>
          <a:bodyPr>
            <a:normAutofit/>
          </a:bodyPr>
          <a:lstStyle/>
          <a:p>
            <a:r>
              <a:rPr lang="sk-SK" sz="2000" dirty="0" err="1" smtClean="0">
                <a:latin typeface="Arial Black" panose="020B0A04020102020204" pitchFamily="34" charset="0"/>
              </a:rPr>
              <a:t>Globalne</a:t>
            </a:r>
            <a:r>
              <a:rPr lang="sk-SK" sz="2000" dirty="0" smtClean="0">
                <a:latin typeface="Arial Black" panose="020B0A04020102020204" pitchFamily="34" charset="0"/>
              </a:rPr>
              <a:t> </a:t>
            </a:r>
            <a:r>
              <a:rPr lang="sk-SK" sz="2000" dirty="0" err="1" smtClean="0">
                <a:latin typeface="Arial Black" panose="020B0A04020102020204" pitchFamily="34" charset="0"/>
              </a:rPr>
              <a:t>oteplovanie</a:t>
            </a:r>
            <a:r>
              <a:rPr lang="sk-SK" sz="2000" dirty="0" smtClean="0">
                <a:latin typeface="Arial Black" panose="020B0A04020102020204" pitchFamily="34" charset="0"/>
              </a:rPr>
              <a:t> je </a:t>
            </a:r>
            <a:r>
              <a:rPr lang="sk-SK" sz="2000" dirty="0" err="1" smtClean="0">
                <a:latin typeface="Arial Black" panose="020B0A04020102020204" pitchFamily="34" charset="0"/>
              </a:rPr>
              <a:t>dlhodobe</a:t>
            </a:r>
            <a:r>
              <a:rPr lang="sk-SK" sz="2000" dirty="0" smtClean="0">
                <a:latin typeface="Arial Black" panose="020B0A04020102020204" pitchFamily="34" charset="0"/>
              </a:rPr>
              <a:t> </a:t>
            </a:r>
            <a:r>
              <a:rPr lang="sk-SK" sz="2000" dirty="0" err="1" smtClean="0">
                <a:latin typeface="Arial Black" panose="020B0A04020102020204" pitchFamily="34" charset="0"/>
              </a:rPr>
              <a:t>oteplovanie</a:t>
            </a:r>
            <a:r>
              <a:rPr lang="sk-SK" sz="2000" dirty="0" smtClean="0">
                <a:latin typeface="Arial Black" panose="020B0A04020102020204" pitchFamily="34" charset="0"/>
              </a:rPr>
              <a:t> zeme</a:t>
            </a:r>
            <a:endParaRPr lang="sk-SK" sz="2000" dirty="0">
              <a:latin typeface="Arial Black" panose="020B0A04020102020204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76649" y="716692"/>
            <a:ext cx="261551" cy="296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15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Čo je vlastne globálne otepľovanie, prečo vzniká a čo spôsobuje |  FinReport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Za 9 rokov sa naša zem oteplila za  1,09 </a:t>
            </a:r>
            <a:r>
              <a:rPr lang="sk-SK" sz="3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stupnov</a:t>
            </a:r>
            <a:r>
              <a:rPr lang="sk-SK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sz="3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celzia</a:t>
            </a:r>
            <a:endParaRPr lang="sk-SK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6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ko spomaliť globálne otepľovanie? Štúdia hovorí jasne, doma musíme vymeniť  toto | Nový Č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29784"/>
            <a:ext cx="5642919" cy="5988907"/>
          </a:xfrm>
        </p:spPr>
        <p:txBody>
          <a:bodyPr>
            <a:normAutofit/>
          </a:bodyPr>
          <a:lstStyle/>
          <a:p>
            <a:r>
              <a:rPr lang="sk-SK" sz="4000" dirty="0" err="1" smtClean="0">
                <a:latin typeface="Arial Black" panose="020B0A04020102020204" pitchFamily="34" charset="0"/>
              </a:rPr>
              <a:t>Oteplovanie</a:t>
            </a:r>
            <a:r>
              <a:rPr lang="sk-SK" sz="4000" dirty="0" smtClean="0">
                <a:latin typeface="Arial Black" panose="020B0A04020102020204" pitchFamily="34" charset="0"/>
              </a:rPr>
              <a:t> je spôsobené výparmi a emisiami </a:t>
            </a:r>
            <a:r>
              <a:rPr lang="sk-SK" sz="4000" dirty="0" err="1" smtClean="0">
                <a:latin typeface="Arial Black" panose="020B0A04020102020204" pitchFamily="34" charset="0"/>
              </a:rPr>
              <a:t>sklenykových</a:t>
            </a:r>
            <a:r>
              <a:rPr lang="sk-SK" sz="4000" dirty="0" smtClean="0">
                <a:latin typeface="Arial Black" panose="020B0A04020102020204" pitchFamily="34" charset="0"/>
              </a:rPr>
              <a:t> plynov </a:t>
            </a:r>
            <a:endParaRPr lang="sk-SK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lobálne otepľovanie | ENERGIE-PORTAL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315740" y="3379939"/>
            <a:ext cx="19157110" cy="157604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6472" y="1137728"/>
            <a:ext cx="4765646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Je to spôsobené spaľovaním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fosilnych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paliv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 výrobou energie</a:t>
            </a:r>
            <a:endParaRPr lang="sk-SK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lobálne otepľovanie – EcoHero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98745" cy="71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2684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Arial Black" panose="020B0A04020102020204" pitchFamily="34" charset="0"/>
              </a:rPr>
              <a:t>Následky </a:t>
            </a:r>
            <a:r>
              <a:rPr lang="sk-SK" dirty="0" err="1" smtClean="0">
                <a:latin typeface="Arial Black" panose="020B0A04020102020204" pitchFamily="34" charset="0"/>
              </a:rPr>
              <a:t>globalneho</a:t>
            </a:r>
            <a:r>
              <a:rPr lang="sk-SK" dirty="0" smtClean="0"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latin typeface="Arial Black" panose="020B0A04020102020204" pitchFamily="34" charset="0"/>
              </a:rPr>
              <a:t>oteplovania</a:t>
            </a:r>
            <a:r>
              <a:rPr lang="sk-SK" dirty="0" smtClean="0"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latin typeface="Arial Black" panose="020B0A04020102020204" pitchFamily="34" charset="0"/>
              </a:rPr>
              <a:t>su</a:t>
            </a:r>
            <a:r>
              <a:rPr lang="sk-SK" dirty="0" smtClean="0">
                <a:latin typeface="Arial Black" panose="020B0A04020102020204" pitchFamily="34" charset="0"/>
              </a:rPr>
              <a:t>: topenie ľadovcov a </a:t>
            </a:r>
            <a:r>
              <a:rPr lang="sk-SK" dirty="0" err="1" smtClean="0">
                <a:latin typeface="Arial Black" panose="020B0A04020102020204" pitchFamily="34" charset="0"/>
              </a:rPr>
              <a:t>tym</a:t>
            </a:r>
            <a:r>
              <a:rPr lang="sk-SK" dirty="0" smtClean="0">
                <a:latin typeface="Arial Black" panose="020B0A04020102020204" pitchFamily="34" charset="0"/>
              </a:rPr>
              <a:t> aj </a:t>
            </a:r>
            <a:r>
              <a:rPr lang="sk-SK" dirty="0" err="1" smtClean="0">
                <a:latin typeface="Arial Black" panose="020B0A04020102020204" pitchFamily="34" charset="0"/>
              </a:rPr>
              <a:t>zvyšenie</a:t>
            </a:r>
            <a:r>
              <a:rPr lang="sk-SK" dirty="0" smtClean="0">
                <a:latin typeface="Arial Black" panose="020B0A04020102020204" pitchFamily="34" charset="0"/>
              </a:rPr>
              <a:t> hladiny </a:t>
            </a:r>
            <a:r>
              <a:rPr lang="sk-SK" dirty="0" err="1" smtClean="0">
                <a:latin typeface="Arial Black" panose="020B0A04020102020204" pitchFamily="34" charset="0"/>
              </a:rPr>
              <a:t>oceanov</a:t>
            </a:r>
            <a:r>
              <a:rPr lang="sk-SK" dirty="0" smtClean="0">
                <a:latin typeface="Arial Black" panose="020B0A04020102020204" pitchFamily="34" charset="0"/>
              </a:rPr>
              <a:t> a </a:t>
            </a:r>
            <a:r>
              <a:rPr lang="sk-SK" dirty="0" err="1" smtClean="0">
                <a:latin typeface="Arial Black" panose="020B0A04020102020204" pitchFamily="34" charset="0"/>
              </a:rPr>
              <a:t>tym</a:t>
            </a:r>
            <a:r>
              <a:rPr lang="sk-SK" dirty="0" smtClean="0"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latin typeface="Arial Black" panose="020B0A04020102020204" pitchFamily="34" charset="0"/>
              </a:rPr>
              <a:t>rozne</a:t>
            </a:r>
            <a:r>
              <a:rPr lang="sk-SK" dirty="0" smtClean="0"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latin typeface="Arial Black" panose="020B0A04020102020204" pitchFamily="34" charset="0"/>
              </a:rPr>
              <a:t>zaplavy</a:t>
            </a:r>
            <a:r>
              <a:rPr lang="sk-SK" dirty="0" smtClean="0">
                <a:latin typeface="Arial Black" panose="020B0A04020102020204" pitchFamily="34" charset="0"/>
              </a:rPr>
              <a:t> a </a:t>
            </a:r>
            <a:r>
              <a:rPr lang="sk-SK" dirty="0" err="1" smtClean="0">
                <a:latin typeface="Arial Black" panose="020B0A04020102020204" pitchFamily="34" charset="0"/>
              </a:rPr>
              <a:t>cunami</a:t>
            </a:r>
            <a:endParaRPr lang="sk-SK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limatické zmeny | ENERGIE-PORTAL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" y="-151003"/>
            <a:ext cx="12118803" cy="77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823" y="3543708"/>
            <a:ext cx="13065584" cy="152916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58984" y="5072868"/>
            <a:ext cx="10515600" cy="4351338"/>
          </a:xfrm>
        </p:spPr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Globalne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oteplovanie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registrujeme od roku 1900 </a:t>
            </a:r>
            <a:endParaRPr lang="sk-SK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lobálne otepľovanie o 0,5 stupňa bude mať drastické násled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0628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Globalne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oteplovanie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niči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ekosystemy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 pomaly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zabija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polarne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zvierata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žijuce</a:t>
            </a:r>
            <a:r>
              <a:rPr lang="sk-SK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v zime</a:t>
            </a:r>
            <a:endParaRPr lang="sk-SK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teplenie nabralo v histórii nevídané obrátky - Zem - Veda a technika -  Prav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78"/>
            <a:ext cx="12216465" cy="68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2624" y="2491691"/>
            <a:ext cx="14627471" cy="206075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71089" y="9028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Vyparmi</a:t>
            </a:r>
            <a:r>
              <a:rPr lang="sk-SK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sa zväčšuje </a:t>
            </a:r>
            <a:r>
              <a:rPr lang="sk-SK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ozonová</a:t>
            </a:r>
            <a:r>
              <a:rPr lang="sk-SK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vrstvá</a:t>
            </a:r>
            <a:r>
              <a:rPr lang="sk-SK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ktorá nás chráni pred slnkom keď sa cela </a:t>
            </a:r>
            <a:r>
              <a:rPr lang="sk-SK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zniči</a:t>
            </a:r>
            <a:r>
              <a:rPr lang="sk-SK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tak </a:t>
            </a:r>
            <a:r>
              <a:rPr lang="sk-SK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nas</a:t>
            </a:r>
            <a:r>
              <a:rPr lang="sk-SK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slnko spali </a:t>
            </a:r>
            <a:endParaRPr lang="sk-SK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8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</Words>
  <Application>Microsoft Office PowerPoint</Application>
  <PresentationFormat>Širokouhlá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Motív Office</vt:lpstr>
      <vt:lpstr>Globalne oteplovanie</vt:lpstr>
      <vt:lpstr>Globalne oteplovanie je dlhodobe oteplovanie zeme</vt:lpstr>
      <vt:lpstr>Za 9 rokov sa naša zem oteplila za  1,09 stupnov celzia</vt:lpstr>
      <vt:lpstr>Oteplovanie je spôsobené výparmi a emisiami sklenykových plynov </vt:lpstr>
      <vt:lpstr>Prezentácia programu PowerPoint</vt:lpstr>
      <vt:lpstr>Následky globalneho oteplovania su: topenie ľadovcov a tym aj zvyšenie hladiny oceanov a tym rozne zaplavy a cunami</vt:lpstr>
      <vt:lpstr>Prezentácia programu PowerPoint</vt:lpstr>
      <vt:lpstr>Globalne oteplovanie niči ekosystemy a pomaly zabija polarne zvierata žijuce v zime</vt:lpstr>
      <vt:lpstr>Prezentácia programu PowerPoint</vt:lpstr>
      <vt:lpstr>Prezentácia programu PowerPoint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Globalne oteplovanie</dc:title>
  <dc:creator>student</dc:creator>
  <cp:lastModifiedBy>student</cp:lastModifiedBy>
  <cp:revision>4</cp:revision>
  <dcterms:created xsi:type="dcterms:W3CDTF">2023-05-09T07:04:04Z</dcterms:created>
  <dcterms:modified xsi:type="dcterms:W3CDTF">2023-05-09T07:28:11Z</dcterms:modified>
</cp:coreProperties>
</file>