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F863-2BAF-445A-9B5C-43F2DFAF7E32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1FD0-2DDC-4074-95BC-8C8FF59C8F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131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F863-2BAF-445A-9B5C-43F2DFAF7E32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1FD0-2DDC-4074-95BC-8C8FF59C8F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021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F863-2BAF-445A-9B5C-43F2DFAF7E32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1FD0-2DDC-4074-95BC-8C8FF59C8F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565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F863-2BAF-445A-9B5C-43F2DFAF7E32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1FD0-2DDC-4074-95BC-8C8FF59C8F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578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F863-2BAF-445A-9B5C-43F2DFAF7E32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1FD0-2DDC-4074-95BC-8C8FF59C8F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407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F863-2BAF-445A-9B5C-43F2DFAF7E32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1FD0-2DDC-4074-95BC-8C8FF59C8F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765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F863-2BAF-445A-9B5C-43F2DFAF7E32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1FD0-2DDC-4074-95BC-8C8FF59C8F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222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F863-2BAF-445A-9B5C-43F2DFAF7E32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1FD0-2DDC-4074-95BC-8C8FF59C8F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656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F863-2BAF-445A-9B5C-43F2DFAF7E32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1FD0-2DDC-4074-95BC-8C8FF59C8F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745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F863-2BAF-445A-9B5C-43F2DFAF7E32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1FD0-2DDC-4074-95BC-8C8FF59C8F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758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F863-2BAF-445A-9B5C-43F2DFAF7E32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1FD0-2DDC-4074-95BC-8C8FF59C8F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866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3F863-2BAF-445A-9B5C-43F2DFAF7E32}" type="datetimeFigureOut">
              <a:rPr lang="sk-SK" smtClean="0"/>
              <a:t>11. 5. 2023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71FD0-2DDC-4074-95BC-8C8FF59C8F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45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77" y="129739"/>
            <a:ext cx="10022119" cy="6623313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3287670" y="342123"/>
            <a:ext cx="4751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Naša TRIEDA  </a:t>
            </a:r>
            <a:r>
              <a:rPr lang="sk-SK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Wingdings" panose="05000000000000000000" pitchFamily="2" charset="2"/>
              </a:rPr>
              <a:t></a:t>
            </a:r>
            <a:endParaRPr lang="sk-SK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60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735" b="5520"/>
          <a:stretch/>
        </p:blipFill>
        <p:spPr>
          <a:xfrm>
            <a:off x="220797" y="199427"/>
            <a:ext cx="5914532" cy="6479458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652" r="-355"/>
          <a:stretch/>
        </p:blipFill>
        <p:spPr>
          <a:xfrm>
            <a:off x="6440128" y="199427"/>
            <a:ext cx="5555226" cy="6459146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4279028" y="381451"/>
            <a:ext cx="4066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Veľká zábava </a:t>
            </a:r>
            <a:endParaRPr lang="sk-SK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3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Širokouhlá</PresentationFormat>
  <Paragraphs>2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Motív balíka Office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student</dc:creator>
  <cp:lastModifiedBy>student</cp:lastModifiedBy>
  <cp:revision>1</cp:revision>
  <dcterms:created xsi:type="dcterms:W3CDTF">2023-05-11T09:01:35Z</dcterms:created>
  <dcterms:modified xsi:type="dcterms:W3CDTF">2023-05-11T09:01:50Z</dcterms:modified>
</cp:coreProperties>
</file>