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8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14DD-C4E9-4E43-BADC-438205ED5FF8}" type="datetimeFigureOut">
              <a:rPr lang="sk-SK" smtClean="0"/>
              <a:t>11. 5. 2023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D1F8-14E2-4EFD-B960-57CD605D258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6463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14DD-C4E9-4E43-BADC-438205ED5FF8}" type="datetimeFigureOut">
              <a:rPr lang="sk-SK" smtClean="0"/>
              <a:t>11. 5. 2023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D1F8-14E2-4EFD-B960-57CD605D258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18402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14DD-C4E9-4E43-BADC-438205ED5FF8}" type="datetimeFigureOut">
              <a:rPr lang="sk-SK" smtClean="0"/>
              <a:t>11. 5. 2023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D1F8-14E2-4EFD-B960-57CD605D258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6779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14DD-C4E9-4E43-BADC-438205ED5FF8}" type="datetimeFigureOut">
              <a:rPr lang="sk-SK" smtClean="0"/>
              <a:t>11. 5. 2023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D1F8-14E2-4EFD-B960-57CD605D258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58011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14DD-C4E9-4E43-BADC-438205ED5FF8}" type="datetimeFigureOut">
              <a:rPr lang="sk-SK" smtClean="0"/>
              <a:t>11. 5. 2023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D1F8-14E2-4EFD-B960-57CD605D258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11386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14DD-C4E9-4E43-BADC-438205ED5FF8}" type="datetimeFigureOut">
              <a:rPr lang="sk-SK" smtClean="0"/>
              <a:t>11. 5. 2023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D1F8-14E2-4EFD-B960-57CD605D258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24958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14DD-C4E9-4E43-BADC-438205ED5FF8}" type="datetimeFigureOut">
              <a:rPr lang="sk-SK" smtClean="0"/>
              <a:t>11. 5. 2023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D1F8-14E2-4EFD-B960-57CD605D258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43147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14DD-C4E9-4E43-BADC-438205ED5FF8}" type="datetimeFigureOut">
              <a:rPr lang="sk-SK" smtClean="0"/>
              <a:t>11. 5. 2023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D1F8-14E2-4EFD-B960-57CD605D258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64458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14DD-C4E9-4E43-BADC-438205ED5FF8}" type="datetimeFigureOut">
              <a:rPr lang="sk-SK" smtClean="0"/>
              <a:t>11. 5. 2023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D1F8-14E2-4EFD-B960-57CD605D258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51352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14DD-C4E9-4E43-BADC-438205ED5FF8}" type="datetimeFigureOut">
              <a:rPr lang="sk-SK" smtClean="0"/>
              <a:t>11. 5. 2023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D1F8-14E2-4EFD-B960-57CD605D258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01837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14DD-C4E9-4E43-BADC-438205ED5FF8}" type="datetimeFigureOut">
              <a:rPr lang="sk-SK" smtClean="0"/>
              <a:t>11. 5. 2023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D1F8-14E2-4EFD-B960-57CD605D258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79967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F14DD-C4E9-4E43-BADC-438205ED5FF8}" type="datetimeFigureOut">
              <a:rPr lang="sk-SK" smtClean="0"/>
              <a:t>11. 5. 2023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3D1F8-14E2-4EFD-B960-57CD605D258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82287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5.png"/><Relationship Id="rId2" Type="http://schemas.openxmlformats.org/officeDocument/2006/relationships/image" Target="../media/image1.jp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9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6" descr="Detský kostým Doktor - 3 až 4 rokov Vel. 98- 104 cm-BalonikyPraha.sk -  Party Eshop &amp; veľkoobchod: Balóniky, Dekorácie, Hélium &amp; Výzdoba pre  Oslavy, Maturitné Plesy | Najväčšia Ponuka v SR!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40"/>
          <a:stretch/>
        </p:blipFill>
        <p:spPr bwMode="auto">
          <a:xfrm>
            <a:off x="5004636" y="2544542"/>
            <a:ext cx="3156618" cy="2542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Sposoby na piknik - co spakować do koszyka?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55989" y="3725839"/>
            <a:ext cx="3817327" cy="233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loud-9.edupage.org/cloud?z%3A0L4H5FDnBGOIanxLn%2FnktUgC2DpydmSPt3TtDqoI0da4KojPlAZZelP7g2n66mB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5828" y="-656710"/>
            <a:ext cx="10038121" cy="75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30077" y="588434"/>
            <a:ext cx="1952625" cy="5219700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 rotWithShape="1">
          <a:blip r:embed="rId7"/>
          <a:srcRect l="15345"/>
          <a:stretch/>
        </p:blipFill>
        <p:spPr>
          <a:xfrm>
            <a:off x="9598412" y="491068"/>
            <a:ext cx="1386699" cy="5317066"/>
          </a:xfrm>
          <a:prstGeom prst="rect">
            <a:avLst/>
          </a:prstGeom>
        </p:spPr>
      </p:pic>
      <p:pic>
        <p:nvPicPr>
          <p:cNvPr id="4" name="Obrázok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9548283" y="920751"/>
            <a:ext cx="1714500" cy="2743200"/>
          </a:xfrm>
          <a:prstGeom prst="rect">
            <a:avLst/>
          </a:prstGeom>
        </p:spPr>
      </p:pic>
      <p:pic>
        <p:nvPicPr>
          <p:cNvPr id="1026" name="Picture 2" descr="https://cloud-f.edupage.org/cloud?z%3A5VhS2VM9GuYTb%2F5JdsB887jDSPoREeloe60oA3QrLqiB%2Bgpwpdac9Swe7ueiiYih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096" y="-142715"/>
            <a:ext cx="4592274" cy="644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validné vozíky – Heureka.sk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52674" y="3361657"/>
            <a:ext cx="2482433" cy="230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15255" y="2744327"/>
            <a:ext cx="1157273" cy="1674267"/>
          </a:xfrm>
          <a:prstGeom prst="rect">
            <a:avLst/>
          </a:prstGeom>
        </p:spPr>
      </p:pic>
      <p:pic>
        <p:nvPicPr>
          <p:cNvPr id="1032" name="Picture 8" descr="Triumph 40% 0,5L | Alkohol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614"/>
          <a:stretch/>
        </p:blipFill>
        <p:spPr bwMode="auto">
          <a:xfrm>
            <a:off x="3252674" y="1104176"/>
            <a:ext cx="437999" cy="846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tock fotografie Pirátská Dřevěná Noha 3d – stáhnout obrázek nyní - Dolní  končetina - Část těla, Pirát, Dřevo - iStock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2734" b="98242" l="9961" r="8984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361" y="2969623"/>
            <a:ext cx="1080324" cy="1080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cloud-f.edupage.org/cloud?z%3A5VhS2VM9GuYTb%2F5JdsB887jDSPoREeloe60oA3QrLqiB%2Bgpwpdac9Swe7ueiiYih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79664" flipH="1">
            <a:off x="597268" y="813369"/>
            <a:ext cx="2129889" cy="295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cloud-7.edupage.org/cloud?z%3AalGslBX4OXWFDnEhNeRREt4wE48C02utAnRlLeZZzgYPhOFMSkQ0E86guvVG9xh3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24541" y="-1566327"/>
            <a:ext cx="6538795" cy="490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BlokTextu 8"/>
          <p:cNvSpPr txBox="1"/>
          <p:nvPr/>
        </p:nvSpPr>
        <p:spPr>
          <a:xfrm>
            <a:off x="3690673" y="243839"/>
            <a:ext cx="5261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b="1" dirty="0" smtClean="0">
                <a:solidFill>
                  <a:schemeClr val="bg1"/>
                </a:solidFill>
                <a:latin typeface="Algerian" panose="04020705040A02060702" pitchFamily="82" charset="0"/>
              </a:rPr>
              <a:t>SERIÁL NEMOCNICA</a:t>
            </a:r>
            <a:endParaRPr lang="sk-SK" sz="36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pic>
        <p:nvPicPr>
          <p:cNvPr id="3" name="Picture 4" descr="https://cloud-4.edupage.org/cloud?z%3ANCTb1d1UnHOE0KXlMi2TITRBrS8z58Oh7lnU%2B74%2FlXFLdZq3qNQxnI6hfs03t4Y0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757" y="2204202"/>
            <a:ext cx="2580039" cy="344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PROTEA, s.r.o. | Protézy dolných končatín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328" y="5196176"/>
            <a:ext cx="1249793" cy="1695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https://cloud-7.edupage.org/cloud?z%3AalGslBX4OXWFDnEhNeRREt4wE48C02utAnRlLeZZzgYPhOFMSkQ0E86guvVG9xh3"/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91" t="55804" r="57882" b="-68"/>
          <a:stretch/>
        </p:blipFill>
        <p:spPr bwMode="auto">
          <a:xfrm>
            <a:off x="864607" y="3663708"/>
            <a:ext cx="1545432" cy="200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10" descr="Jak si udělat správný piknik pod širým nebem? - Autoweb.cz"/>
          <p:cNvSpPr>
            <a:spLocks noChangeAspect="1" noChangeArrowheads="1"/>
          </p:cNvSpPr>
          <p:nvPr/>
        </p:nvSpPr>
        <p:spPr bwMode="auto">
          <a:xfrm>
            <a:off x="296797" y="22844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038" name="Picture 14" descr="https://cloud-7.edupage.org/cloud?z%3AalGslBX4OXWFDnEhNeRREt4wE48C02utAnRlLeZZzgYPhOFMSkQ0E86guvVG9xh3"/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4" t="41015" r="72747" b="44802"/>
          <a:stretch/>
        </p:blipFill>
        <p:spPr bwMode="auto">
          <a:xfrm>
            <a:off x="6264126" y="1687834"/>
            <a:ext cx="654259" cy="9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Obrázok 12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270051" y="1747410"/>
            <a:ext cx="605664" cy="34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40453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</Words>
  <Application>Microsoft Office PowerPoint</Application>
  <PresentationFormat>Širokouhlá</PresentationFormat>
  <Paragraphs>1</Paragraphs>
  <Slides>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</vt:i4>
      </vt:variant>
    </vt:vector>
  </HeadingPairs>
  <TitlesOfParts>
    <vt:vector size="6" baseType="lpstr">
      <vt:lpstr>Algerian</vt:lpstr>
      <vt:lpstr>Arial</vt:lpstr>
      <vt:lpstr>Calibri</vt:lpstr>
      <vt:lpstr>Calibri Light</vt:lpstr>
      <vt:lpstr>Motív Office</vt:lpstr>
      <vt:lpstr>Prezentácia programu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student</dc:creator>
  <cp:lastModifiedBy>student</cp:lastModifiedBy>
  <cp:revision>6</cp:revision>
  <dcterms:created xsi:type="dcterms:W3CDTF">2023-04-27T09:05:29Z</dcterms:created>
  <dcterms:modified xsi:type="dcterms:W3CDTF">2023-05-11T09:04:16Z</dcterms:modified>
</cp:coreProperties>
</file>