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56" r:id="rId3"/>
    <p:sldId id="260" r:id="rId4"/>
    <p:sldId id="257" r:id="rId5"/>
    <p:sldId id="258" r:id="rId6"/>
    <p:sldId id="259" r:id="rId7"/>
    <p:sldId id="261" r:id="rId8"/>
    <p:sldId id="263" r:id="rId9"/>
    <p:sldId id="277" r:id="rId10"/>
    <p:sldId id="280" r:id="rId11"/>
    <p:sldId id="285" r:id="rId12"/>
    <p:sldId id="279" r:id="rId13"/>
    <p:sldId id="286" r:id="rId14"/>
    <p:sldId id="272" r:id="rId15"/>
    <p:sldId id="287" r:id="rId16"/>
    <p:sldId id="288" r:id="rId17"/>
    <p:sldId id="273" r:id="rId18"/>
    <p:sldId id="275" r:id="rId19"/>
    <p:sldId id="289" r:id="rId20"/>
    <p:sldId id="276" r:id="rId21"/>
    <p:sldId id="282" r:id="rId22"/>
    <p:sldId id="290" r:id="rId23"/>
    <p:sldId id="291" r:id="rId24"/>
    <p:sldId id="292" r:id="rId25"/>
    <p:sldId id="293" r:id="rId26"/>
    <p:sldId id="294" r:id="rId27"/>
    <p:sldId id="284" r:id="rId28"/>
    <p:sldId id="297" r:id="rId29"/>
    <p:sldId id="298" r:id="rId30"/>
    <p:sldId id="302" r:id="rId31"/>
    <p:sldId id="303" r:id="rId32"/>
    <p:sldId id="304" r:id="rId33"/>
    <p:sldId id="278" r:id="rId34"/>
    <p:sldId id="295" r:id="rId35"/>
    <p:sldId id="296" r:id="rId36"/>
    <p:sldId id="300" r:id="rId37"/>
    <p:sldId id="301" r:id="rId38"/>
    <p:sldId id="305" r:id="rId39"/>
    <p:sldId id="267" r:id="rId40"/>
    <p:sldId id="270" r:id="rId41"/>
    <p:sldId id="274" r:id="rId42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00"/>
    <a:srgbClr val="EEB42D"/>
    <a:srgbClr val="FF6702"/>
    <a:srgbClr val="CF3E00"/>
    <a:srgbClr val="C75102"/>
    <a:srgbClr val="FF3305"/>
    <a:srgbClr val="236F7A"/>
    <a:srgbClr val="570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94600" autoAdjust="0"/>
  </p:normalViewPr>
  <p:slideViewPr>
    <p:cSldViewPr>
      <p:cViewPr varScale="1">
        <p:scale>
          <a:sx n="83" d="100"/>
          <a:sy n="83" d="100"/>
        </p:scale>
        <p:origin x="50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8.xml"/><Relationship Id="rId3" Type="http://schemas.openxmlformats.org/officeDocument/2006/relationships/slide" Target="../slides/slide10.xml"/><Relationship Id="rId7" Type="http://schemas.openxmlformats.org/officeDocument/2006/relationships/slide" Target="../slides/slide33.xml"/><Relationship Id="rId2" Type="http://schemas.openxmlformats.org/officeDocument/2006/relationships/slide" Target="../slides/slide9.xml"/><Relationship Id="rId1" Type="http://schemas.openxmlformats.org/officeDocument/2006/relationships/slide" Target="../slides/slide4.xml"/><Relationship Id="rId6" Type="http://schemas.openxmlformats.org/officeDocument/2006/relationships/slide" Target="../slides/slide28.xml"/><Relationship Id="rId5" Type="http://schemas.openxmlformats.org/officeDocument/2006/relationships/slide" Target="../slides/slide14.xml"/><Relationship Id="rId4" Type="http://schemas.openxmlformats.org/officeDocument/2006/relationships/slide" Target="../slides/slide12.xml"/><Relationship Id="rId9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A1AB0-B9DE-43F4-9832-6491EB3FF4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35B45F5-4B80-4163-A444-FFDDCD93F769}">
      <dgm:prSet phldrT="[Text]"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1" action="ppaction://hlinksldjump"/>
            </a:rPr>
            <a:t>Počítač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FE082A-8198-464E-B25C-D664CEB17640}" type="parTrans" cxnId="{53DA964D-3295-46E9-A2D6-7581E3EB3EB8}">
      <dgm:prSet/>
      <dgm:spPr/>
      <dgm:t>
        <a:bodyPr/>
        <a:lstStyle/>
        <a:p>
          <a:endParaRPr lang="sk-SK"/>
        </a:p>
      </dgm:t>
    </dgm:pt>
    <dgm:pt modelId="{CA0F6A03-4DF2-4AE4-80EF-8020F138F0D3}" type="sibTrans" cxnId="{53DA964D-3295-46E9-A2D6-7581E3EB3EB8}">
      <dgm:prSet/>
      <dgm:spPr/>
      <dgm:t>
        <a:bodyPr/>
        <a:lstStyle/>
        <a:p>
          <a:endParaRPr lang="sk-SK"/>
        </a:p>
      </dgm:t>
    </dgm:pt>
    <dgm:pt modelId="{0052C518-6D38-44D8-9855-8A6B524FEE5B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2" action="ppaction://hlinksldjump"/>
            </a:rPr>
            <a:t>Základná jednotka PC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1A98A8-625C-4EF7-8715-E1B83F4BD0D9}" type="parTrans" cxnId="{63A6DCA4-89C8-4F3E-A31B-BFFD87EBF950}">
      <dgm:prSet/>
      <dgm:spPr/>
      <dgm:t>
        <a:bodyPr/>
        <a:lstStyle/>
        <a:p>
          <a:endParaRPr lang="sk-SK"/>
        </a:p>
      </dgm:t>
    </dgm:pt>
    <dgm:pt modelId="{26D29780-4962-42F4-A273-64C885703716}" type="sibTrans" cxnId="{63A6DCA4-89C8-4F3E-A31B-BFFD87EBF950}">
      <dgm:prSet/>
      <dgm:spPr/>
      <dgm:t>
        <a:bodyPr/>
        <a:lstStyle/>
        <a:p>
          <a:endParaRPr lang="sk-SK"/>
        </a:p>
      </dgm:t>
    </dgm:pt>
    <dgm:pt modelId="{A78586EF-B50E-461C-B67B-D5D9D0F10246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3" action="ppaction://hlinksldjump"/>
            </a:rPr>
            <a:t>Základná doska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7560B4-731E-4A63-96A9-9F71E39F7C6F}" type="parTrans" cxnId="{0B29D5A2-7E25-4134-A47A-0311209286C1}">
      <dgm:prSet/>
      <dgm:spPr/>
      <dgm:t>
        <a:bodyPr/>
        <a:lstStyle/>
        <a:p>
          <a:endParaRPr lang="sk-SK"/>
        </a:p>
      </dgm:t>
    </dgm:pt>
    <dgm:pt modelId="{B7DAC44E-74DF-418F-9B12-A0CABE23E9A3}" type="sibTrans" cxnId="{0B29D5A2-7E25-4134-A47A-0311209286C1}">
      <dgm:prSet/>
      <dgm:spPr/>
      <dgm:t>
        <a:bodyPr/>
        <a:lstStyle/>
        <a:p>
          <a:endParaRPr lang="sk-SK"/>
        </a:p>
      </dgm:t>
    </dgm:pt>
    <dgm:pt modelId="{1921C993-8514-4E92-92AE-96EB0430FA8B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4" action="ppaction://hlinksldjump"/>
            </a:rPr>
            <a:t>Procesor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BD4CB0-E18C-49F3-8367-6E133D038EF7}" type="parTrans" cxnId="{F3C99005-7EBC-49C0-A30D-BB0B8DF3569A}">
      <dgm:prSet/>
      <dgm:spPr/>
      <dgm:t>
        <a:bodyPr/>
        <a:lstStyle/>
        <a:p>
          <a:endParaRPr lang="sk-SK"/>
        </a:p>
      </dgm:t>
    </dgm:pt>
    <dgm:pt modelId="{6B6DFBC9-1CEF-4FC9-9CAD-D60A2DA31D3B}" type="sibTrans" cxnId="{F3C99005-7EBC-49C0-A30D-BB0B8DF3569A}">
      <dgm:prSet/>
      <dgm:spPr/>
      <dgm:t>
        <a:bodyPr/>
        <a:lstStyle/>
        <a:p>
          <a:endParaRPr lang="sk-SK"/>
        </a:p>
      </dgm:t>
    </dgm:pt>
    <dgm:pt modelId="{E9A047BA-5CBA-4E15-BD3B-1184AED82560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5" action="ppaction://hlinksldjump"/>
            </a:rPr>
            <a:t>Operačná pamäť, diskové zariadenia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D4F6D1-61A4-4C4A-9A0A-A70A4E0520D9}" type="parTrans" cxnId="{A76725FD-9F51-4ABF-BCA0-B58993BEB125}">
      <dgm:prSet/>
      <dgm:spPr/>
      <dgm:t>
        <a:bodyPr/>
        <a:lstStyle/>
        <a:p>
          <a:endParaRPr lang="sk-SK"/>
        </a:p>
      </dgm:t>
    </dgm:pt>
    <dgm:pt modelId="{E24EECE1-AFFB-4FA1-AAF2-26DCFE29A1A7}" type="sibTrans" cxnId="{A76725FD-9F51-4ABF-BCA0-B58993BEB125}">
      <dgm:prSet/>
      <dgm:spPr/>
      <dgm:t>
        <a:bodyPr/>
        <a:lstStyle/>
        <a:p>
          <a:endParaRPr lang="sk-SK"/>
        </a:p>
      </dgm:t>
    </dgm:pt>
    <dgm:pt modelId="{E153B9CA-A3B8-4A39-8521-0F44AB6916CE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6" action="ppaction://hlinksldjump"/>
            </a:rPr>
            <a:t>Vstupné zariadenia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863C6B4-44DE-483E-8761-E9627FECE585}" type="parTrans" cxnId="{EE6368BC-A004-4E2B-9880-F7F9AC8D46EA}">
      <dgm:prSet/>
      <dgm:spPr/>
      <dgm:t>
        <a:bodyPr/>
        <a:lstStyle/>
        <a:p>
          <a:endParaRPr lang="sk-SK"/>
        </a:p>
      </dgm:t>
    </dgm:pt>
    <dgm:pt modelId="{ED78D6CF-4105-4407-AB2D-E7639F34C084}" type="sibTrans" cxnId="{EE6368BC-A004-4E2B-9880-F7F9AC8D46EA}">
      <dgm:prSet/>
      <dgm:spPr/>
      <dgm:t>
        <a:bodyPr/>
        <a:lstStyle/>
        <a:p>
          <a:endParaRPr lang="sk-SK"/>
        </a:p>
      </dgm:t>
    </dgm:pt>
    <dgm:pt modelId="{82995A28-3BFC-422E-ADBD-EA8434DB7FA9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7" action="ppaction://hlinksldjump"/>
            </a:rPr>
            <a:t>Výstupné zariadenia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925A0D-A19C-427E-A610-3FB3F7EB8761}" type="parTrans" cxnId="{054EC35B-A28A-4C33-8775-DD290F4933A3}">
      <dgm:prSet/>
      <dgm:spPr/>
      <dgm:t>
        <a:bodyPr/>
        <a:lstStyle/>
        <a:p>
          <a:endParaRPr lang="sk-SK"/>
        </a:p>
      </dgm:t>
    </dgm:pt>
    <dgm:pt modelId="{444B3104-09F8-45B1-9263-E2D8DCC60E09}" type="sibTrans" cxnId="{054EC35B-A28A-4C33-8775-DD290F4933A3}">
      <dgm:prSet/>
      <dgm:spPr/>
      <dgm:t>
        <a:bodyPr/>
        <a:lstStyle/>
        <a:p>
          <a:endParaRPr lang="sk-SK"/>
        </a:p>
      </dgm:t>
    </dgm:pt>
    <dgm:pt modelId="{975C86C7-304A-415E-8ABF-CD6DAE97B770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8" action="ppaction://hlinksldjump"/>
            </a:rPr>
            <a:t>Ďalšie základné pojmy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987B09-EA3D-4A20-A557-C67325FE79F8}" type="parTrans" cxnId="{B933CAB2-DEA6-4509-B297-34B1886CB340}">
      <dgm:prSet/>
      <dgm:spPr/>
      <dgm:t>
        <a:bodyPr/>
        <a:lstStyle/>
        <a:p>
          <a:endParaRPr lang="sk-SK"/>
        </a:p>
      </dgm:t>
    </dgm:pt>
    <dgm:pt modelId="{25F25AAB-45D8-4352-AF71-AC6C8B0FD504}" type="sibTrans" cxnId="{B933CAB2-DEA6-4509-B297-34B1886CB340}">
      <dgm:prSet/>
      <dgm:spPr/>
      <dgm:t>
        <a:bodyPr/>
        <a:lstStyle/>
        <a:p>
          <a:endParaRPr lang="sk-SK"/>
        </a:p>
      </dgm:t>
    </dgm:pt>
    <dgm:pt modelId="{90772ED1-666E-4279-A430-BDF2DCECDAB3}">
      <dgm:prSet phldrT="[Text]"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1" action="ppaction://hlinksldjump"/>
            </a:rPr>
            <a:t>Softvér, hardvér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15727F-FB39-431F-AEC1-DFC233E55DDE}" type="parTrans" cxnId="{C78A8370-63A6-4083-8094-09464EA7673C}">
      <dgm:prSet/>
      <dgm:spPr/>
    </dgm:pt>
    <dgm:pt modelId="{CC8C5AEF-2BCC-4E40-9DDC-F9F967C954C2}" type="sibTrans" cxnId="{C78A8370-63A6-4083-8094-09464EA7673C}">
      <dgm:prSet/>
      <dgm:spPr/>
    </dgm:pt>
    <dgm:pt modelId="{DCB2417E-817C-47D6-B39A-BF58EC652FD6}">
      <dgm:prSet phldrT="[Text]"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rId9" action="ppaction://hlinksldjump"/>
            </a:rPr>
            <a:t>Počítačová zostava</a:t>
          </a:r>
          <a:endParaRPr lang="sk-SK" b="1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D15413-2B7C-48E3-B7B9-80AB8BADC249}" type="parTrans" cxnId="{9CC4074B-A9F9-4AA8-A8B6-ACF3CED47260}">
      <dgm:prSet/>
      <dgm:spPr/>
    </dgm:pt>
    <dgm:pt modelId="{7442BE1D-53E5-4E3B-810D-9FD3242B4CDA}" type="sibTrans" cxnId="{9CC4074B-A9F9-4AA8-A8B6-ACF3CED47260}">
      <dgm:prSet/>
      <dgm:spPr/>
    </dgm:pt>
    <dgm:pt modelId="{8E22B7E7-E915-42B5-A88B-4CA38ABFE5D0}" type="pres">
      <dgm:prSet presAssocID="{5E7A1AB0-B9DE-43F4-9832-6491EB3FF4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99653FB3-A8D2-4717-8B93-F2FD34438901}" type="pres">
      <dgm:prSet presAssocID="{135B45F5-4B80-4163-A444-FFDDCD93F76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6A6D3A2-F5DE-4A08-8F15-C8D03C70DB0A}" type="pres">
      <dgm:prSet presAssocID="{135B45F5-4B80-4163-A444-FFDDCD93F76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B4FEB78-B743-4703-805A-6B8CEDE506A2}" type="pres">
      <dgm:prSet presAssocID="{0052C518-6D38-44D8-9855-8A6B524FEE5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3515555-1006-4B37-B4E5-3EEEE7A7D1F7}" type="pres">
      <dgm:prSet presAssocID="{0052C518-6D38-44D8-9855-8A6B524FEE5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BB34F02-17D1-4941-BBD2-9B7371D46E00}" type="pres">
      <dgm:prSet presAssocID="{E153B9CA-A3B8-4A39-8521-0F44AB6916C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2897277-105F-46DC-9318-430B1A16FD13}" type="pres">
      <dgm:prSet presAssocID="{ED78D6CF-4105-4407-AB2D-E7639F34C084}" presName="spacer" presStyleCnt="0"/>
      <dgm:spPr/>
    </dgm:pt>
    <dgm:pt modelId="{2C97E574-F6AA-412F-B58D-7E9065E50225}" type="pres">
      <dgm:prSet presAssocID="{82995A28-3BFC-422E-ADBD-EA8434DB7FA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C082CC4-94E6-499F-ADB5-AB817B40B76D}" type="pres">
      <dgm:prSet presAssocID="{444B3104-09F8-45B1-9263-E2D8DCC60E09}" presName="spacer" presStyleCnt="0"/>
      <dgm:spPr/>
    </dgm:pt>
    <dgm:pt modelId="{EA32F744-7F0A-4996-B9B0-1FB7F85D6F1E}" type="pres">
      <dgm:prSet presAssocID="{975C86C7-304A-415E-8ABF-CD6DAE97B77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2BDE0A26-7483-4448-A01E-DC05CEB2B104}" type="presOf" srcId="{90772ED1-666E-4279-A430-BDF2DCECDAB3}" destId="{26A6D3A2-F5DE-4A08-8F15-C8D03C70DB0A}" srcOrd="0" destOrd="0" presId="urn:microsoft.com/office/officeart/2005/8/layout/vList2"/>
    <dgm:cxn modelId="{B933CAB2-DEA6-4509-B297-34B1886CB340}" srcId="{5E7A1AB0-B9DE-43F4-9832-6491EB3FF432}" destId="{975C86C7-304A-415E-8ABF-CD6DAE97B770}" srcOrd="4" destOrd="0" parTransId="{04987B09-EA3D-4A20-A557-C67325FE79F8}" sibTransId="{25F25AAB-45D8-4352-AF71-AC6C8B0FD504}"/>
    <dgm:cxn modelId="{758E3C13-2DDD-45A0-BA20-370E48B640AB}" type="presOf" srcId="{DCB2417E-817C-47D6-B39A-BF58EC652FD6}" destId="{26A6D3A2-F5DE-4A08-8F15-C8D03C70DB0A}" srcOrd="0" destOrd="1" presId="urn:microsoft.com/office/officeart/2005/8/layout/vList2"/>
    <dgm:cxn modelId="{8831E211-8E13-4AA6-ABA2-AAF5AA38EA81}" type="presOf" srcId="{E153B9CA-A3B8-4A39-8521-0F44AB6916CE}" destId="{ABB34F02-17D1-4941-BBD2-9B7371D46E00}" srcOrd="0" destOrd="0" presId="urn:microsoft.com/office/officeart/2005/8/layout/vList2"/>
    <dgm:cxn modelId="{9C40ADE4-3E78-4C1E-85DE-9679EBF2E457}" type="presOf" srcId="{82995A28-3BFC-422E-ADBD-EA8434DB7FA9}" destId="{2C97E574-F6AA-412F-B58D-7E9065E50225}" srcOrd="0" destOrd="0" presId="urn:microsoft.com/office/officeart/2005/8/layout/vList2"/>
    <dgm:cxn modelId="{A7112491-DA23-420C-B82A-26310E79A80F}" type="presOf" srcId="{A78586EF-B50E-461C-B67B-D5D9D0F10246}" destId="{03515555-1006-4B37-B4E5-3EEEE7A7D1F7}" srcOrd="0" destOrd="0" presId="urn:microsoft.com/office/officeart/2005/8/layout/vList2"/>
    <dgm:cxn modelId="{C64655ED-A140-4921-AD88-3991556A9122}" type="presOf" srcId="{E9A047BA-5CBA-4E15-BD3B-1184AED82560}" destId="{03515555-1006-4B37-B4E5-3EEEE7A7D1F7}" srcOrd="0" destOrd="2" presId="urn:microsoft.com/office/officeart/2005/8/layout/vList2"/>
    <dgm:cxn modelId="{374B3124-3A6D-43F8-8B36-15DA86937D3A}" type="presOf" srcId="{5E7A1AB0-B9DE-43F4-9832-6491EB3FF432}" destId="{8E22B7E7-E915-42B5-A88B-4CA38ABFE5D0}" srcOrd="0" destOrd="0" presId="urn:microsoft.com/office/officeart/2005/8/layout/vList2"/>
    <dgm:cxn modelId="{C78A8370-63A6-4083-8094-09464EA7673C}" srcId="{135B45F5-4B80-4163-A444-FFDDCD93F769}" destId="{90772ED1-666E-4279-A430-BDF2DCECDAB3}" srcOrd="0" destOrd="0" parTransId="{4D15727F-FB39-431F-AEC1-DFC233E55DDE}" sibTransId="{CC8C5AEF-2BCC-4E40-9DDC-F9F967C954C2}"/>
    <dgm:cxn modelId="{054EC35B-A28A-4C33-8775-DD290F4933A3}" srcId="{5E7A1AB0-B9DE-43F4-9832-6491EB3FF432}" destId="{82995A28-3BFC-422E-ADBD-EA8434DB7FA9}" srcOrd="3" destOrd="0" parTransId="{BB925A0D-A19C-427E-A610-3FB3F7EB8761}" sibTransId="{444B3104-09F8-45B1-9263-E2D8DCC60E09}"/>
    <dgm:cxn modelId="{EE6368BC-A004-4E2B-9880-F7F9AC8D46EA}" srcId="{5E7A1AB0-B9DE-43F4-9832-6491EB3FF432}" destId="{E153B9CA-A3B8-4A39-8521-0F44AB6916CE}" srcOrd="2" destOrd="0" parTransId="{7863C6B4-44DE-483E-8761-E9627FECE585}" sibTransId="{ED78D6CF-4105-4407-AB2D-E7639F34C084}"/>
    <dgm:cxn modelId="{79B9679C-34AB-4EF8-8D63-0E3F8A2D0F6A}" type="presOf" srcId="{1921C993-8514-4E92-92AE-96EB0430FA8B}" destId="{03515555-1006-4B37-B4E5-3EEEE7A7D1F7}" srcOrd="0" destOrd="1" presId="urn:microsoft.com/office/officeart/2005/8/layout/vList2"/>
    <dgm:cxn modelId="{63A6DCA4-89C8-4F3E-A31B-BFFD87EBF950}" srcId="{5E7A1AB0-B9DE-43F4-9832-6491EB3FF432}" destId="{0052C518-6D38-44D8-9855-8A6B524FEE5B}" srcOrd="1" destOrd="0" parTransId="{891A98A8-625C-4EF7-8715-E1B83F4BD0D9}" sibTransId="{26D29780-4962-42F4-A273-64C885703716}"/>
    <dgm:cxn modelId="{0B29D5A2-7E25-4134-A47A-0311209286C1}" srcId="{0052C518-6D38-44D8-9855-8A6B524FEE5B}" destId="{A78586EF-B50E-461C-B67B-D5D9D0F10246}" srcOrd="0" destOrd="0" parTransId="{4D7560B4-731E-4A63-96A9-9F71E39F7C6F}" sibTransId="{B7DAC44E-74DF-418F-9B12-A0CABE23E9A3}"/>
    <dgm:cxn modelId="{9CC4074B-A9F9-4AA8-A8B6-ACF3CED47260}" srcId="{135B45F5-4B80-4163-A444-FFDDCD93F769}" destId="{DCB2417E-817C-47D6-B39A-BF58EC652FD6}" srcOrd="1" destOrd="0" parTransId="{42D15413-2B7C-48E3-B7B9-80AB8BADC249}" sibTransId="{7442BE1D-53E5-4E3B-810D-9FD3242B4CDA}"/>
    <dgm:cxn modelId="{53DA964D-3295-46E9-A2D6-7581E3EB3EB8}" srcId="{5E7A1AB0-B9DE-43F4-9832-6491EB3FF432}" destId="{135B45F5-4B80-4163-A444-FFDDCD93F769}" srcOrd="0" destOrd="0" parTransId="{ECFE082A-8198-464E-B25C-D664CEB17640}" sibTransId="{CA0F6A03-4DF2-4AE4-80EF-8020F138F0D3}"/>
    <dgm:cxn modelId="{A76725FD-9F51-4ABF-BCA0-B58993BEB125}" srcId="{0052C518-6D38-44D8-9855-8A6B524FEE5B}" destId="{E9A047BA-5CBA-4E15-BD3B-1184AED82560}" srcOrd="2" destOrd="0" parTransId="{3ED4F6D1-61A4-4C4A-9A0A-A70A4E0520D9}" sibTransId="{E24EECE1-AFFB-4FA1-AAF2-26DCFE29A1A7}"/>
    <dgm:cxn modelId="{E944F304-A49E-405E-9FCE-FE7B75F4E845}" type="presOf" srcId="{135B45F5-4B80-4163-A444-FFDDCD93F769}" destId="{99653FB3-A8D2-4717-8B93-F2FD34438901}" srcOrd="0" destOrd="0" presId="urn:microsoft.com/office/officeart/2005/8/layout/vList2"/>
    <dgm:cxn modelId="{32613C7A-0BE6-4462-83F2-795BD6D0644C}" type="presOf" srcId="{975C86C7-304A-415E-8ABF-CD6DAE97B770}" destId="{EA32F744-7F0A-4996-B9B0-1FB7F85D6F1E}" srcOrd="0" destOrd="0" presId="urn:microsoft.com/office/officeart/2005/8/layout/vList2"/>
    <dgm:cxn modelId="{F3C99005-7EBC-49C0-A30D-BB0B8DF3569A}" srcId="{0052C518-6D38-44D8-9855-8A6B524FEE5B}" destId="{1921C993-8514-4E92-92AE-96EB0430FA8B}" srcOrd="1" destOrd="0" parTransId="{25BD4CB0-E18C-49F3-8367-6E133D038EF7}" sibTransId="{6B6DFBC9-1CEF-4FC9-9CAD-D60A2DA31D3B}"/>
    <dgm:cxn modelId="{47B41843-E63A-473A-94D3-028E3084796D}" type="presOf" srcId="{0052C518-6D38-44D8-9855-8A6B524FEE5B}" destId="{2B4FEB78-B743-4703-805A-6B8CEDE506A2}" srcOrd="0" destOrd="0" presId="urn:microsoft.com/office/officeart/2005/8/layout/vList2"/>
    <dgm:cxn modelId="{57E977D6-5042-4601-B4C1-3C98AC9F19C4}" type="presParOf" srcId="{8E22B7E7-E915-42B5-A88B-4CA38ABFE5D0}" destId="{99653FB3-A8D2-4717-8B93-F2FD34438901}" srcOrd="0" destOrd="0" presId="urn:microsoft.com/office/officeart/2005/8/layout/vList2"/>
    <dgm:cxn modelId="{7CAD3D85-9971-45F6-BE74-4ED723021888}" type="presParOf" srcId="{8E22B7E7-E915-42B5-A88B-4CA38ABFE5D0}" destId="{26A6D3A2-F5DE-4A08-8F15-C8D03C70DB0A}" srcOrd="1" destOrd="0" presId="urn:microsoft.com/office/officeart/2005/8/layout/vList2"/>
    <dgm:cxn modelId="{330E4BC7-6ABB-499A-8372-B86BC40CB6B7}" type="presParOf" srcId="{8E22B7E7-E915-42B5-A88B-4CA38ABFE5D0}" destId="{2B4FEB78-B743-4703-805A-6B8CEDE506A2}" srcOrd="2" destOrd="0" presId="urn:microsoft.com/office/officeart/2005/8/layout/vList2"/>
    <dgm:cxn modelId="{66E5F670-2ED6-49F8-B7BF-371A3FC24021}" type="presParOf" srcId="{8E22B7E7-E915-42B5-A88B-4CA38ABFE5D0}" destId="{03515555-1006-4B37-B4E5-3EEEE7A7D1F7}" srcOrd="3" destOrd="0" presId="urn:microsoft.com/office/officeart/2005/8/layout/vList2"/>
    <dgm:cxn modelId="{8E2784FB-CFB8-4943-B901-8C8122F97315}" type="presParOf" srcId="{8E22B7E7-E915-42B5-A88B-4CA38ABFE5D0}" destId="{ABB34F02-17D1-4941-BBD2-9B7371D46E00}" srcOrd="4" destOrd="0" presId="urn:microsoft.com/office/officeart/2005/8/layout/vList2"/>
    <dgm:cxn modelId="{0CE15312-5BD6-47A6-B32F-A9E9A09A87EF}" type="presParOf" srcId="{8E22B7E7-E915-42B5-A88B-4CA38ABFE5D0}" destId="{B2897277-105F-46DC-9318-430B1A16FD13}" srcOrd="5" destOrd="0" presId="urn:microsoft.com/office/officeart/2005/8/layout/vList2"/>
    <dgm:cxn modelId="{F3711F22-5A1F-4EB0-BAED-BDD6758213B1}" type="presParOf" srcId="{8E22B7E7-E915-42B5-A88B-4CA38ABFE5D0}" destId="{2C97E574-F6AA-412F-B58D-7E9065E50225}" srcOrd="6" destOrd="0" presId="urn:microsoft.com/office/officeart/2005/8/layout/vList2"/>
    <dgm:cxn modelId="{32B6EF6E-2203-447B-AC79-78840BA391BD}" type="presParOf" srcId="{8E22B7E7-E915-42B5-A88B-4CA38ABFE5D0}" destId="{DC082CC4-94E6-499F-ADB5-AB817B40B76D}" srcOrd="7" destOrd="0" presId="urn:microsoft.com/office/officeart/2005/8/layout/vList2"/>
    <dgm:cxn modelId="{07AEBF20-9D76-4FF2-ACEB-2E1002772719}" type="presParOf" srcId="{8E22B7E7-E915-42B5-A88B-4CA38ABFE5D0}" destId="{EA32F744-7F0A-4996-B9B0-1FB7F85D6F1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48009-1BE7-40DB-A576-16578054DA6A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996106FB-25AB-4E5B-81A1-2A31517AA298}">
      <dgm:prSet phldrT="[Text]" custT="1"/>
      <dgm:spPr/>
      <dgm:t>
        <a:bodyPr/>
        <a:lstStyle/>
        <a:p>
          <a:pPr algn="ctr" rtl="0" eaLnBrk="1" fontAlgn="base" hangingPunct="1">
            <a:spcBef>
              <a:spcPct val="0"/>
            </a:spcBef>
            <a:spcAft>
              <a:spcPct val="0"/>
            </a:spcAft>
          </a:pPr>
          <a:r>
            <a:rPr lang="sk-SK" sz="4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rPr>
            <a:t>Prídavné (periférne) zariadenia</a:t>
          </a:r>
        </a:p>
      </dgm:t>
    </dgm:pt>
    <dgm:pt modelId="{B681070D-4E08-4EDE-B541-830B8CC9B2C9}" type="parTrans" cxnId="{344C8143-6867-4089-A797-CD526F19F057}">
      <dgm:prSet/>
      <dgm:spPr/>
      <dgm:t>
        <a:bodyPr/>
        <a:lstStyle/>
        <a:p>
          <a:endParaRPr lang="sk-SK"/>
        </a:p>
      </dgm:t>
    </dgm:pt>
    <dgm:pt modelId="{5C52D74E-FF6A-4E83-8350-8277C0AB6D24}" type="sibTrans" cxnId="{344C8143-6867-4089-A797-CD526F19F057}">
      <dgm:prSet/>
      <dgm:spPr/>
      <dgm:t>
        <a:bodyPr/>
        <a:lstStyle/>
        <a:p>
          <a:endParaRPr lang="sk-SK"/>
        </a:p>
      </dgm:t>
    </dgm:pt>
    <dgm:pt modelId="{92010EFA-6B2A-4B23-9754-9BEB24F61B1E}">
      <dgm:prSet phldrT="[Text]" custT="1"/>
      <dgm:spPr/>
      <dgm:t>
        <a:bodyPr/>
        <a:lstStyle/>
        <a:p>
          <a:r>
            <a:rPr lang="sk-SK" sz="3600" smtClean="0">
              <a:solidFill>
                <a:schemeClr val="tx2">
                  <a:lumMod val="75000"/>
                </a:schemeClr>
              </a:solidFill>
            </a:rPr>
            <a:t>Vstupné </a:t>
          </a:r>
          <a:endParaRPr lang="sk-SK" sz="3600" dirty="0">
            <a:solidFill>
              <a:schemeClr val="tx2">
                <a:lumMod val="75000"/>
              </a:schemeClr>
            </a:solidFill>
          </a:endParaRPr>
        </a:p>
      </dgm:t>
    </dgm:pt>
    <dgm:pt modelId="{0452EEA8-BED3-444F-AC9F-9F343F25FC22}" type="parTrans" cxnId="{FC846E38-0364-4E95-9CAD-2FF268110DEF}">
      <dgm:prSet/>
      <dgm:spPr/>
      <dgm:t>
        <a:bodyPr/>
        <a:lstStyle/>
        <a:p>
          <a:endParaRPr lang="sk-SK"/>
        </a:p>
      </dgm:t>
    </dgm:pt>
    <dgm:pt modelId="{5BFF8AD9-D033-4910-91F3-C56ACA7ECA90}" type="sibTrans" cxnId="{FC846E38-0364-4E95-9CAD-2FF268110DEF}">
      <dgm:prSet/>
      <dgm:spPr/>
      <dgm:t>
        <a:bodyPr/>
        <a:lstStyle/>
        <a:p>
          <a:endParaRPr lang="sk-SK"/>
        </a:p>
      </dgm:t>
    </dgm:pt>
    <dgm:pt modelId="{F4AC7884-48BD-4ADD-B23C-BB2AAFCB4E26}">
      <dgm:prSet phldrT="[Text]"/>
      <dgm:spPr/>
      <dgm:t>
        <a:bodyPr/>
        <a:lstStyle/>
        <a:p>
          <a:r>
            <a: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používame na vkladanie údajov do počítača</a:t>
          </a:r>
          <a:endParaRPr lang="sk-SK" dirty="0"/>
        </a:p>
      </dgm:t>
    </dgm:pt>
    <dgm:pt modelId="{370286A3-7B2E-4EA9-8350-3025B9A044D6}" type="parTrans" cxnId="{4B586A61-ECB0-4D0C-895F-7332AF861B59}">
      <dgm:prSet/>
      <dgm:spPr/>
      <dgm:t>
        <a:bodyPr/>
        <a:lstStyle/>
        <a:p>
          <a:endParaRPr lang="sk-SK"/>
        </a:p>
      </dgm:t>
    </dgm:pt>
    <dgm:pt modelId="{64815FF4-21C5-47FF-A83B-7CD6295E49BC}" type="sibTrans" cxnId="{4B586A61-ECB0-4D0C-895F-7332AF861B59}">
      <dgm:prSet/>
      <dgm:spPr/>
      <dgm:t>
        <a:bodyPr/>
        <a:lstStyle/>
        <a:p>
          <a:endParaRPr lang="sk-SK"/>
        </a:p>
      </dgm:t>
    </dgm:pt>
    <dgm:pt modelId="{665484B8-4C58-42E3-A773-5023C1038CB8}">
      <dgm:prSet phldrT="[Text]"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Monitor, tlačiareň,</a:t>
          </a:r>
          <a:r>
            <a: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  <a:p>
          <a:r>
            <a:rPr lang="sk-SK" b="1" dirty="0" err="1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plotter</a:t>
          </a:r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reproduktor</a:t>
          </a:r>
          <a:endParaRPr lang="sk-SK" dirty="0"/>
        </a:p>
      </dgm:t>
    </dgm:pt>
    <dgm:pt modelId="{AD6058D7-B777-4CDF-8F1C-94B778A102A0}" type="parTrans" cxnId="{35370206-B138-4BBA-8EC4-F1D530A1B625}">
      <dgm:prSet/>
      <dgm:spPr/>
      <dgm:t>
        <a:bodyPr/>
        <a:lstStyle/>
        <a:p>
          <a:endParaRPr lang="sk-SK"/>
        </a:p>
      </dgm:t>
    </dgm:pt>
    <dgm:pt modelId="{33A387F2-EDBA-4F8F-9FB0-ACCD08224EEC}" type="sibTrans" cxnId="{35370206-B138-4BBA-8EC4-F1D530A1B625}">
      <dgm:prSet/>
      <dgm:spPr/>
      <dgm:t>
        <a:bodyPr/>
        <a:lstStyle/>
        <a:p>
          <a:endParaRPr lang="sk-SK"/>
        </a:p>
      </dgm:t>
    </dgm:pt>
    <dgm:pt modelId="{8246DE4E-91A6-45C0-BF50-0B9B060C98CA}">
      <dgm:prSet phldrT="[Text]" custT="1"/>
      <dgm:spPr/>
      <dgm:t>
        <a:bodyPr/>
        <a:lstStyle/>
        <a:p>
          <a:r>
            <a:rPr lang="sk-SK" sz="3600" smtClean="0">
              <a:solidFill>
                <a:schemeClr val="tx2">
                  <a:lumMod val="75000"/>
                </a:schemeClr>
              </a:solidFill>
            </a:rPr>
            <a:t>Vstupno-výstupné</a:t>
          </a:r>
          <a:endParaRPr lang="sk-SK" sz="3600" dirty="0" smtClean="0">
            <a:solidFill>
              <a:schemeClr val="tx2">
                <a:lumMod val="75000"/>
              </a:schemeClr>
            </a:solidFill>
          </a:endParaRPr>
        </a:p>
      </dgm:t>
    </dgm:pt>
    <dgm:pt modelId="{6F715F24-0060-4A54-8EEA-CCCC09DCC619}" type="parTrans" cxnId="{F612EDCE-4532-4289-A38E-4A92A61AB15E}">
      <dgm:prSet/>
      <dgm:spPr/>
      <dgm:t>
        <a:bodyPr/>
        <a:lstStyle/>
        <a:p>
          <a:endParaRPr lang="sk-SK"/>
        </a:p>
      </dgm:t>
    </dgm:pt>
    <dgm:pt modelId="{030451F8-F0E7-4CB9-9972-8156FC67DDD0}" type="sibTrans" cxnId="{F612EDCE-4532-4289-A38E-4A92A61AB15E}">
      <dgm:prSet/>
      <dgm:spPr/>
      <dgm:t>
        <a:bodyPr/>
        <a:lstStyle/>
        <a:p>
          <a:endParaRPr lang="sk-SK"/>
        </a:p>
      </dgm:t>
    </dgm:pt>
    <dgm:pt modelId="{FCC485D6-3068-4E08-BF16-5B20B97A18C0}">
      <dgm:prSet phldrT="[Text]"/>
      <dgm:spPr/>
      <dgm:t>
        <a:bodyPr/>
        <a:lstStyle/>
        <a:p>
          <a:r>
            <a:rPr lang="sk-SK" b="1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disková a disketová mechanika</a:t>
          </a:r>
          <a:r>
            <a:rPr lang="sk-SK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sk-SK" b="1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modem</a:t>
          </a:r>
          <a:r>
            <a:rPr lang="sk-SK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</a:t>
          </a:r>
          <a:r>
            <a:rPr lang="sk-SK" b="1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CD napaľovacie mechaniky</a:t>
          </a:r>
          <a:r>
            <a:rPr lang="sk-SK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atď.</a:t>
          </a:r>
          <a:endParaRPr lang="sk-SK" dirty="0"/>
        </a:p>
      </dgm:t>
    </dgm:pt>
    <dgm:pt modelId="{50B82171-65D5-4963-989D-AFE7ACF69F80}" type="parTrans" cxnId="{73676810-C97E-41A4-B20D-9363A0661CFD}">
      <dgm:prSet/>
      <dgm:spPr/>
      <dgm:t>
        <a:bodyPr/>
        <a:lstStyle/>
        <a:p>
          <a:endParaRPr lang="sk-SK"/>
        </a:p>
      </dgm:t>
    </dgm:pt>
    <dgm:pt modelId="{D5183A35-2C94-4E9A-885D-5431953E93C8}" type="sibTrans" cxnId="{73676810-C97E-41A4-B20D-9363A0661CFD}">
      <dgm:prSet/>
      <dgm:spPr/>
      <dgm:t>
        <a:bodyPr/>
        <a:lstStyle/>
        <a:p>
          <a:endParaRPr lang="sk-SK"/>
        </a:p>
      </dgm:t>
    </dgm:pt>
    <dgm:pt modelId="{8F615F4E-8181-4F3B-A519-C073A7A827F2}">
      <dgm:prSet phldrT="[Text]" custT="1"/>
      <dgm:spPr/>
      <dgm:t>
        <a:bodyPr/>
        <a:lstStyle/>
        <a:p>
          <a:r>
            <a:rPr lang="sk-SK" sz="3600" smtClean="0">
              <a:solidFill>
                <a:schemeClr val="tx2">
                  <a:lumMod val="75000"/>
                </a:schemeClr>
              </a:solidFill>
            </a:rPr>
            <a:t>Výstupné</a:t>
          </a:r>
          <a:endParaRPr lang="sk-SK" sz="3600" dirty="0" smtClean="0">
            <a:solidFill>
              <a:schemeClr val="tx2">
                <a:lumMod val="75000"/>
              </a:schemeClr>
            </a:solidFill>
          </a:endParaRPr>
        </a:p>
      </dgm:t>
    </dgm:pt>
    <dgm:pt modelId="{F028099E-3942-4CCF-84BB-3D9B42EB1FF1}" type="parTrans" cxnId="{E0F221A5-3B96-4984-9263-050C644E22A2}">
      <dgm:prSet/>
      <dgm:spPr/>
      <dgm:t>
        <a:bodyPr/>
        <a:lstStyle/>
        <a:p>
          <a:endParaRPr lang="sk-SK"/>
        </a:p>
      </dgm:t>
    </dgm:pt>
    <dgm:pt modelId="{FA9CB8B1-6567-4839-B6B6-DE667C30BCE9}" type="sibTrans" cxnId="{E0F221A5-3B96-4984-9263-050C644E22A2}">
      <dgm:prSet/>
      <dgm:spPr/>
      <dgm:t>
        <a:bodyPr/>
        <a:lstStyle/>
        <a:p>
          <a:endParaRPr lang="sk-SK"/>
        </a:p>
      </dgm:t>
    </dgm:pt>
    <dgm:pt modelId="{8BBF6339-DB31-4084-B9F8-C636BDCB309A}">
      <dgm:prSet phldrT="[Text]"/>
      <dgm:spPr/>
      <dgm:t>
        <a:bodyPr/>
        <a:lstStyle/>
        <a:p>
          <a:r>
            <a: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používa počítač na zobrazenie dát</a:t>
          </a:r>
          <a:endParaRPr lang="sk-SK" dirty="0"/>
        </a:p>
      </dgm:t>
    </dgm:pt>
    <dgm:pt modelId="{A136F97F-E841-4BF9-A8FD-FB6465E9DE09}" type="parTrans" cxnId="{B8075F21-7B47-451E-B092-06E01808F98E}">
      <dgm:prSet/>
      <dgm:spPr/>
      <dgm:t>
        <a:bodyPr/>
        <a:lstStyle/>
        <a:p>
          <a:endParaRPr lang="sk-SK"/>
        </a:p>
      </dgm:t>
    </dgm:pt>
    <dgm:pt modelId="{5CC938E2-B35D-44F8-B780-F17B27C5F6BF}" type="sibTrans" cxnId="{B8075F21-7B47-451E-B092-06E01808F98E}">
      <dgm:prSet/>
      <dgm:spPr/>
      <dgm:t>
        <a:bodyPr/>
        <a:lstStyle/>
        <a:p>
          <a:endParaRPr lang="sk-SK"/>
        </a:p>
      </dgm:t>
    </dgm:pt>
    <dgm:pt modelId="{BBA7C397-D59B-48F3-9508-58EB1C2D1A9F}">
      <dgm:prSet/>
      <dgm:spPr/>
      <dgm:t>
        <a:bodyPr/>
        <a:lstStyle/>
        <a:p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klávesnica, myš</a:t>
          </a:r>
        </a:p>
        <a:p>
          <a:r>
            <a:rPr lang="sk-SK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CD mechaniky</a:t>
          </a:r>
          <a:endParaRPr lang="sk-SK" dirty="0"/>
        </a:p>
      </dgm:t>
    </dgm:pt>
    <dgm:pt modelId="{D57CDCA4-3B2C-4306-AB8A-A3A35AB74A42}" type="sibTrans" cxnId="{4C8D9593-7BC2-428A-B521-B7913ED40948}">
      <dgm:prSet/>
      <dgm:spPr/>
      <dgm:t>
        <a:bodyPr/>
        <a:lstStyle/>
        <a:p>
          <a:endParaRPr lang="sk-SK"/>
        </a:p>
      </dgm:t>
    </dgm:pt>
    <dgm:pt modelId="{1A36A276-708F-466C-8834-73349CAC921A}" type="parTrans" cxnId="{4C8D9593-7BC2-428A-B521-B7913ED40948}">
      <dgm:prSet/>
      <dgm:spPr/>
      <dgm:t>
        <a:bodyPr/>
        <a:lstStyle/>
        <a:p>
          <a:endParaRPr lang="sk-SK"/>
        </a:p>
      </dgm:t>
    </dgm:pt>
    <dgm:pt modelId="{A5603DEB-8C7B-4837-95C2-93B4961F863B}" type="pres">
      <dgm:prSet presAssocID="{32448009-1BE7-40DB-A576-16578054DA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711E7E9E-43F3-42A9-946F-C445059EFB37}" type="pres">
      <dgm:prSet presAssocID="{996106FB-25AB-4E5B-81A1-2A31517AA298}" presName="vertOne" presStyleCnt="0"/>
      <dgm:spPr/>
    </dgm:pt>
    <dgm:pt modelId="{4D841552-D00B-401B-A299-7A35085AC450}" type="pres">
      <dgm:prSet presAssocID="{996106FB-25AB-4E5B-81A1-2A31517AA29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160468C-B75A-45DE-B521-58F311F9EF5D}" type="pres">
      <dgm:prSet presAssocID="{996106FB-25AB-4E5B-81A1-2A31517AA298}" presName="parTransOne" presStyleCnt="0"/>
      <dgm:spPr/>
    </dgm:pt>
    <dgm:pt modelId="{BD8E2E66-7BE4-493E-8918-4FA537FB307D}" type="pres">
      <dgm:prSet presAssocID="{996106FB-25AB-4E5B-81A1-2A31517AA298}" presName="horzOne" presStyleCnt="0"/>
      <dgm:spPr/>
    </dgm:pt>
    <dgm:pt modelId="{B73ADDEF-0F77-46C3-A6E6-BC78AD5516F1}" type="pres">
      <dgm:prSet presAssocID="{92010EFA-6B2A-4B23-9754-9BEB24F61B1E}" presName="vertTwo" presStyleCnt="0"/>
      <dgm:spPr/>
    </dgm:pt>
    <dgm:pt modelId="{84355E87-918D-4B48-AF8D-6E6B169D5C4A}" type="pres">
      <dgm:prSet presAssocID="{92010EFA-6B2A-4B23-9754-9BEB24F61B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3C6731-2952-442B-B244-E2F5E157AE1F}" type="pres">
      <dgm:prSet presAssocID="{92010EFA-6B2A-4B23-9754-9BEB24F61B1E}" presName="parTransTwo" presStyleCnt="0"/>
      <dgm:spPr/>
    </dgm:pt>
    <dgm:pt modelId="{23AB4D51-49F0-4CE8-944A-DD5183D4D623}" type="pres">
      <dgm:prSet presAssocID="{92010EFA-6B2A-4B23-9754-9BEB24F61B1E}" presName="horzTwo" presStyleCnt="0"/>
      <dgm:spPr/>
    </dgm:pt>
    <dgm:pt modelId="{8DF320AC-7B38-44A9-BB34-6247CE55882B}" type="pres">
      <dgm:prSet presAssocID="{F4AC7884-48BD-4ADD-B23C-BB2AAFCB4E26}" presName="vertThree" presStyleCnt="0"/>
      <dgm:spPr/>
    </dgm:pt>
    <dgm:pt modelId="{3DF28EDA-9819-467C-838C-EE9709BA8133}" type="pres">
      <dgm:prSet presAssocID="{F4AC7884-48BD-4ADD-B23C-BB2AAFCB4E26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2FFE089-C5D8-4098-8B4A-18F10CF2742B}" type="pres">
      <dgm:prSet presAssocID="{F4AC7884-48BD-4ADD-B23C-BB2AAFCB4E26}" presName="parTransThree" presStyleCnt="0"/>
      <dgm:spPr/>
    </dgm:pt>
    <dgm:pt modelId="{C7343856-8362-4CEB-88B3-32C6205997A9}" type="pres">
      <dgm:prSet presAssocID="{F4AC7884-48BD-4ADD-B23C-BB2AAFCB4E26}" presName="horzThree" presStyleCnt="0"/>
      <dgm:spPr/>
    </dgm:pt>
    <dgm:pt modelId="{AF2803FB-FE4E-48D5-BAD8-4284B0646CBF}" type="pres">
      <dgm:prSet presAssocID="{BBA7C397-D59B-48F3-9508-58EB1C2D1A9F}" presName="vertFour" presStyleCnt="0">
        <dgm:presLayoutVars>
          <dgm:chPref val="3"/>
        </dgm:presLayoutVars>
      </dgm:prSet>
      <dgm:spPr/>
    </dgm:pt>
    <dgm:pt modelId="{F823CD56-B290-4D5D-8A9D-8353A2429783}" type="pres">
      <dgm:prSet presAssocID="{BBA7C397-D59B-48F3-9508-58EB1C2D1A9F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22D1D7F-2ECB-430A-918B-64922C0AAD44}" type="pres">
      <dgm:prSet presAssocID="{BBA7C397-D59B-48F3-9508-58EB1C2D1A9F}" presName="horzFour" presStyleCnt="0"/>
      <dgm:spPr/>
    </dgm:pt>
    <dgm:pt modelId="{060A5A5D-9ACF-42B8-9671-5E985FD8DC49}" type="pres">
      <dgm:prSet presAssocID="{5BFF8AD9-D033-4910-91F3-C56ACA7ECA90}" presName="sibSpaceTwo" presStyleCnt="0"/>
      <dgm:spPr/>
    </dgm:pt>
    <dgm:pt modelId="{5F849C2B-898C-48AD-94DA-A889159EBC87}" type="pres">
      <dgm:prSet presAssocID="{8F615F4E-8181-4F3B-A519-C073A7A827F2}" presName="vertTwo" presStyleCnt="0"/>
      <dgm:spPr/>
    </dgm:pt>
    <dgm:pt modelId="{0391BF0B-A19F-4178-BBF8-991A3E4E9048}" type="pres">
      <dgm:prSet presAssocID="{8F615F4E-8181-4F3B-A519-C073A7A827F2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2C1C994-F793-4C9A-9C61-CCC507C8758F}" type="pres">
      <dgm:prSet presAssocID="{8F615F4E-8181-4F3B-A519-C073A7A827F2}" presName="parTransTwo" presStyleCnt="0"/>
      <dgm:spPr/>
    </dgm:pt>
    <dgm:pt modelId="{99E4B4AA-219C-4517-A57B-8988A7ADF426}" type="pres">
      <dgm:prSet presAssocID="{8F615F4E-8181-4F3B-A519-C073A7A827F2}" presName="horzTwo" presStyleCnt="0"/>
      <dgm:spPr/>
    </dgm:pt>
    <dgm:pt modelId="{4C284F5F-8726-426C-BDF1-16BBD40FB7BE}" type="pres">
      <dgm:prSet presAssocID="{8BBF6339-DB31-4084-B9F8-C636BDCB309A}" presName="vertThree" presStyleCnt="0"/>
      <dgm:spPr/>
    </dgm:pt>
    <dgm:pt modelId="{14D5FE3F-F75A-44F7-877B-C743D21545AB}" type="pres">
      <dgm:prSet presAssocID="{8BBF6339-DB31-4084-B9F8-C636BDCB309A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EB872A8-2E90-4B5D-B46C-0E9AAF333CF3}" type="pres">
      <dgm:prSet presAssocID="{8BBF6339-DB31-4084-B9F8-C636BDCB309A}" presName="parTransThree" presStyleCnt="0"/>
      <dgm:spPr/>
    </dgm:pt>
    <dgm:pt modelId="{26C343B7-2554-4FC5-B029-521F522BD55A}" type="pres">
      <dgm:prSet presAssocID="{8BBF6339-DB31-4084-B9F8-C636BDCB309A}" presName="horzThree" presStyleCnt="0"/>
      <dgm:spPr/>
    </dgm:pt>
    <dgm:pt modelId="{98864F39-8BB5-4466-8985-77CACD904EA8}" type="pres">
      <dgm:prSet presAssocID="{665484B8-4C58-42E3-A773-5023C1038CB8}" presName="vertFour" presStyleCnt="0">
        <dgm:presLayoutVars>
          <dgm:chPref val="3"/>
        </dgm:presLayoutVars>
      </dgm:prSet>
      <dgm:spPr/>
    </dgm:pt>
    <dgm:pt modelId="{D53220F9-95A9-41B1-8826-84FA8703B5AD}" type="pres">
      <dgm:prSet presAssocID="{665484B8-4C58-42E3-A773-5023C1038CB8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544F238-12B5-4CC1-8DED-B9BABE7B2134}" type="pres">
      <dgm:prSet presAssocID="{665484B8-4C58-42E3-A773-5023C1038CB8}" presName="horzFour" presStyleCnt="0"/>
      <dgm:spPr/>
    </dgm:pt>
    <dgm:pt modelId="{A79C7726-3EC4-4402-85F1-0CF4CE2503DE}" type="pres">
      <dgm:prSet presAssocID="{FA9CB8B1-6567-4839-B6B6-DE667C30BCE9}" presName="sibSpaceTwo" presStyleCnt="0"/>
      <dgm:spPr/>
    </dgm:pt>
    <dgm:pt modelId="{D555968A-01BD-48C9-9747-6559BF7C482A}" type="pres">
      <dgm:prSet presAssocID="{8246DE4E-91A6-45C0-BF50-0B9B060C98CA}" presName="vertTwo" presStyleCnt="0"/>
      <dgm:spPr/>
    </dgm:pt>
    <dgm:pt modelId="{E9901B37-72AB-4915-AC95-4B74D8C82A29}" type="pres">
      <dgm:prSet presAssocID="{8246DE4E-91A6-45C0-BF50-0B9B060C98CA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186A003-ECD5-409F-B9AD-1FA1B1B7ED1B}" type="pres">
      <dgm:prSet presAssocID="{8246DE4E-91A6-45C0-BF50-0B9B060C98CA}" presName="parTransTwo" presStyleCnt="0"/>
      <dgm:spPr/>
    </dgm:pt>
    <dgm:pt modelId="{52DD8657-D115-4EB1-8265-43CABE6959A7}" type="pres">
      <dgm:prSet presAssocID="{8246DE4E-91A6-45C0-BF50-0B9B060C98CA}" presName="horzTwo" presStyleCnt="0"/>
      <dgm:spPr/>
    </dgm:pt>
    <dgm:pt modelId="{A8DBB97A-BA0E-48F9-95D9-F19999A87E32}" type="pres">
      <dgm:prSet presAssocID="{FCC485D6-3068-4E08-BF16-5B20B97A18C0}" presName="vertThree" presStyleCnt="0"/>
      <dgm:spPr/>
    </dgm:pt>
    <dgm:pt modelId="{CE313B3D-E30C-468B-8F69-7695ABD00C54}" type="pres">
      <dgm:prSet presAssocID="{FCC485D6-3068-4E08-BF16-5B20B97A18C0}" presName="txThree" presStyleLbl="node3" presStyleIdx="2" presStyleCnt="3" custScaleY="20448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4DED8F1-18E0-49F9-988F-46069230D119}" type="pres">
      <dgm:prSet presAssocID="{FCC485D6-3068-4E08-BF16-5B20B97A18C0}" presName="horzThree" presStyleCnt="0"/>
      <dgm:spPr/>
    </dgm:pt>
  </dgm:ptLst>
  <dgm:cxnLst>
    <dgm:cxn modelId="{4861E754-05D5-4CA6-877B-654ED0642728}" type="presOf" srcId="{8246DE4E-91A6-45C0-BF50-0B9B060C98CA}" destId="{E9901B37-72AB-4915-AC95-4B74D8C82A29}" srcOrd="0" destOrd="0" presId="urn:microsoft.com/office/officeart/2005/8/layout/hierarchy4"/>
    <dgm:cxn modelId="{F612EDCE-4532-4289-A38E-4A92A61AB15E}" srcId="{996106FB-25AB-4E5B-81A1-2A31517AA298}" destId="{8246DE4E-91A6-45C0-BF50-0B9B060C98CA}" srcOrd="2" destOrd="0" parTransId="{6F715F24-0060-4A54-8EEA-CCCC09DCC619}" sibTransId="{030451F8-F0E7-4CB9-9972-8156FC67DDD0}"/>
    <dgm:cxn modelId="{1622E28A-C329-4781-91D8-E17B5AA4D9C3}" type="presOf" srcId="{8F615F4E-8181-4F3B-A519-C073A7A827F2}" destId="{0391BF0B-A19F-4178-BBF8-991A3E4E9048}" srcOrd="0" destOrd="0" presId="urn:microsoft.com/office/officeart/2005/8/layout/hierarchy4"/>
    <dgm:cxn modelId="{4C8D9593-7BC2-428A-B521-B7913ED40948}" srcId="{F4AC7884-48BD-4ADD-B23C-BB2AAFCB4E26}" destId="{BBA7C397-D59B-48F3-9508-58EB1C2D1A9F}" srcOrd="0" destOrd="0" parTransId="{1A36A276-708F-466C-8834-73349CAC921A}" sibTransId="{D57CDCA4-3B2C-4306-AB8A-A3A35AB74A42}"/>
    <dgm:cxn modelId="{3068CDB9-7C1F-4389-86D2-4CBD758DA35E}" type="presOf" srcId="{BBA7C397-D59B-48F3-9508-58EB1C2D1A9F}" destId="{F823CD56-B290-4D5D-8A9D-8353A2429783}" srcOrd="0" destOrd="0" presId="urn:microsoft.com/office/officeart/2005/8/layout/hierarchy4"/>
    <dgm:cxn modelId="{21A307EC-AA3D-47A9-AB74-F2ACCEAAC594}" type="presOf" srcId="{92010EFA-6B2A-4B23-9754-9BEB24F61B1E}" destId="{84355E87-918D-4B48-AF8D-6E6B169D5C4A}" srcOrd="0" destOrd="0" presId="urn:microsoft.com/office/officeart/2005/8/layout/hierarchy4"/>
    <dgm:cxn modelId="{73676810-C97E-41A4-B20D-9363A0661CFD}" srcId="{8246DE4E-91A6-45C0-BF50-0B9B060C98CA}" destId="{FCC485D6-3068-4E08-BF16-5B20B97A18C0}" srcOrd="0" destOrd="0" parTransId="{50B82171-65D5-4963-989D-AFE7ACF69F80}" sibTransId="{D5183A35-2C94-4E9A-885D-5431953E93C8}"/>
    <dgm:cxn modelId="{E0F221A5-3B96-4984-9263-050C644E22A2}" srcId="{996106FB-25AB-4E5B-81A1-2A31517AA298}" destId="{8F615F4E-8181-4F3B-A519-C073A7A827F2}" srcOrd="1" destOrd="0" parTransId="{F028099E-3942-4CCF-84BB-3D9B42EB1FF1}" sibTransId="{FA9CB8B1-6567-4839-B6B6-DE667C30BCE9}"/>
    <dgm:cxn modelId="{4B586A61-ECB0-4D0C-895F-7332AF861B59}" srcId="{92010EFA-6B2A-4B23-9754-9BEB24F61B1E}" destId="{F4AC7884-48BD-4ADD-B23C-BB2AAFCB4E26}" srcOrd="0" destOrd="0" parTransId="{370286A3-7B2E-4EA9-8350-3025B9A044D6}" sibTransId="{64815FF4-21C5-47FF-A83B-7CD6295E49BC}"/>
    <dgm:cxn modelId="{FCF8494A-4911-4B4D-8D52-94DA43DB74D9}" type="presOf" srcId="{996106FB-25AB-4E5B-81A1-2A31517AA298}" destId="{4D841552-D00B-401B-A299-7A35085AC450}" srcOrd="0" destOrd="0" presId="urn:microsoft.com/office/officeart/2005/8/layout/hierarchy4"/>
    <dgm:cxn modelId="{7FDEBD47-DB11-44A4-BAA5-4FD638C8A815}" type="presOf" srcId="{665484B8-4C58-42E3-A773-5023C1038CB8}" destId="{D53220F9-95A9-41B1-8826-84FA8703B5AD}" srcOrd="0" destOrd="0" presId="urn:microsoft.com/office/officeart/2005/8/layout/hierarchy4"/>
    <dgm:cxn modelId="{B8075F21-7B47-451E-B092-06E01808F98E}" srcId="{8F615F4E-8181-4F3B-A519-C073A7A827F2}" destId="{8BBF6339-DB31-4084-B9F8-C636BDCB309A}" srcOrd="0" destOrd="0" parTransId="{A136F97F-E841-4BF9-A8FD-FB6465E9DE09}" sibTransId="{5CC938E2-B35D-44F8-B780-F17B27C5F6BF}"/>
    <dgm:cxn modelId="{A15E3A90-557D-4328-B451-B5E4AC3ED787}" type="presOf" srcId="{8BBF6339-DB31-4084-B9F8-C636BDCB309A}" destId="{14D5FE3F-F75A-44F7-877B-C743D21545AB}" srcOrd="0" destOrd="0" presId="urn:microsoft.com/office/officeart/2005/8/layout/hierarchy4"/>
    <dgm:cxn modelId="{344C8143-6867-4089-A797-CD526F19F057}" srcId="{32448009-1BE7-40DB-A576-16578054DA6A}" destId="{996106FB-25AB-4E5B-81A1-2A31517AA298}" srcOrd="0" destOrd="0" parTransId="{B681070D-4E08-4EDE-B541-830B8CC9B2C9}" sibTransId="{5C52D74E-FF6A-4E83-8350-8277C0AB6D24}"/>
    <dgm:cxn modelId="{357F085C-C3FA-48BD-A4D3-16C52B5CD463}" type="presOf" srcId="{FCC485D6-3068-4E08-BF16-5B20B97A18C0}" destId="{CE313B3D-E30C-468B-8F69-7695ABD00C54}" srcOrd="0" destOrd="0" presId="urn:microsoft.com/office/officeart/2005/8/layout/hierarchy4"/>
    <dgm:cxn modelId="{0D577A74-8336-4AE7-BCEE-CEE6AC71B5D6}" type="presOf" srcId="{32448009-1BE7-40DB-A576-16578054DA6A}" destId="{A5603DEB-8C7B-4837-95C2-93B4961F863B}" srcOrd="0" destOrd="0" presId="urn:microsoft.com/office/officeart/2005/8/layout/hierarchy4"/>
    <dgm:cxn modelId="{FC846E38-0364-4E95-9CAD-2FF268110DEF}" srcId="{996106FB-25AB-4E5B-81A1-2A31517AA298}" destId="{92010EFA-6B2A-4B23-9754-9BEB24F61B1E}" srcOrd="0" destOrd="0" parTransId="{0452EEA8-BED3-444F-AC9F-9F343F25FC22}" sibTransId="{5BFF8AD9-D033-4910-91F3-C56ACA7ECA90}"/>
    <dgm:cxn modelId="{35370206-B138-4BBA-8EC4-F1D530A1B625}" srcId="{8BBF6339-DB31-4084-B9F8-C636BDCB309A}" destId="{665484B8-4C58-42E3-A773-5023C1038CB8}" srcOrd="0" destOrd="0" parTransId="{AD6058D7-B777-4CDF-8F1C-94B778A102A0}" sibTransId="{33A387F2-EDBA-4F8F-9FB0-ACCD08224EEC}"/>
    <dgm:cxn modelId="{B40E6509-C59D-4AD3-8FEC-DAD26D2DFB20}" type="presOf" srcId="{F4AC7884-48BD-4ADD-B23C-BB2AAFCB4E26}" destId="{3DF28EDA-9819-467C-838C-EE9709BA8133}" srcOrd="0" destOrd="0" presId="urn:microsoft.com/office/officeart/2005/8/layout/hierarchy4"/>
    <dgm:cxn modelId="{05BCCBD9-2D1B-497C-AC02-740FEDA93F7D}" type="presParOf" srcId="{A5603DEB-8C7B-4837-95C2-93B4961F863B}" destId="{711E7E9E-43F3-42A9-946F-C445059EFB37}" srcOrd="0" destOrd="0" presId="urn:microsoft.com/office/officeart/2005/8/layout/hierarchy4"/>
    <dgm:cxn modelId="{78D03EB8-A805-4744-8045-22ED2F340A7C}" type="presParOf" srcId="{711E7E9E-43F3-42A9-946F-C445059EFB37}" destId="{4D841552-D00B-401B-A299-7A35085AC450}" srcOrd="0" destOrd="0" presId="urn:microsoft.com/office/officeart/2005/8/layout/hierarchy4"/>
    <dgm:cxn modelId="{CF9EBB39-54C4-4DBD-A3EF-B5E270615F4A}" type="presParOf" srcId="{711E7E9E-43F3-42A9-946F-C445059EFB37}" destId="{C160468C-B75A-45DE-B521-58F311F9EF5D}" srcOrd="1" destOrd="0" presId="urn:microsoft.com/office/officeart/2005/8/layout/hierarchy4"/>
    <dgm:cxn modelId="{8126DDDB-C4A9-430C-85FF-AE5F7C4D3C11}" type="presParOf" srcId="{711E7E9E-43F3-42A9-946F-C445059EFB37}" destId="{BD8E2E66-7BE4-493E-8918-4FA537FB307D}" srcOrd="2" destOrd="0" presId="urn:microsoft.com/office/officeart/2005/8/layout/hierarchy4"/>
    <dgm:cxn modelId="{9FB679B0-8280-4F0F-B56B-AD006A22AD19}" type="presParOf" srcId="{BD8E2E66-7BE4-493E-8918-4FA537FB307D}" destId="{B73ADDEF-0F77-46C3-A6E6-BC78AD5516F1}" srcOrd="0" destOrd="0" presId="urn:microsoft.com/office/officeart/2005/8/layout/hierarchy4"/>
    <dgm:cxn modelId="{8759DE10-2E52-4A45-8B4E-11F91D33162A}" type="presParOf" srcId="{B73ADDEF-0F77-46C3-A6E6-BC78AD5516F1}" destId="{84355E87-918D-4B48-AF8D-6E6B169D5C4A}" srcOrd="0" destOrd="0" presId="urn:microsoft.com/office/officeart/2005/8/layout/hierarchy4"/>
    <dgm:cxn modelId="{1D8D8D08-5862-4C68-B434-8432855918A3}" type="presParOf" srcId="{B73ADDEF-0F77-46C3-A6E6-BC78AD5516F1}" destId="{9F3C6731-2952-442B-B244-E2F5E157AE1F}" srcOrd="1" destOrd="0" presId="urn:microsoft.com/office/officeart/2005/8/layout/hierarchy4"/>
    <dgm:cxn modelId="{F3E8975B-754A-4DAC-818A-FA6942E8F0DB}" type="presParOf" srcId="{B73ADDEF-0F77-46C3-A6E6-BC78AD5516F1}" destId="{23AB4D51-49F0-4CE8-944A-DD5183D4D623}" srcOrd="2" destOrd="0" presId="urn:microsoft.com/office/officeart/2005/8/layout/hierarchy4"/>
    <dgm:cxn modelId="{407AF02D-6502-4D05-B9A3-874C19DB3EAD}" type="presParOf" srcId="{23AB4D51-49F0-4CE8-944A-DD5183D4D623}" destId="{8DF320AC-7B38-44A9-BB34-6247CE55882B}" srcOrd="0" destOrd="0" presId="urn:microsoft.com/office/officeart/2005/8/layout/hierarchy4"/>
    <dgm:cxn modelId="{E703FE97-1506-4334-B680-BAFEA5871557}" type="presParOf" srcId="{8DF320AC-7B38-44A9-BB34-6247CE55882B}" destId="{3DF28EDA-9819-467C-838C-EE9709BA8133}" srcOrd="0" destOrd="0" presId="urn:microsoft.com/office/officeart/2005/8/layout/hierarchy4"/>
    <dgm:cxn modelId="{AFF3163E-BDEA-4263-9BBB-F576660C6368}" type="presParOf" srcId="{8DF320AC-7B38-44A9-BB34-6247CE55882B}" destId="{F2FFE089-C5D8-4098-8B4A-18F10CF2742B}" srcOrd="1" destOrd="0" presId="urn:microsoft.com/office/officeart/2005/8/layout/hierarchy4"/>
    <dgm:cxn modelId="{EB04F258-0652-4A5A-A849-ABFF905A4EF7}" type="presParOf" srcId="{8DF320AC-7B38-44A9-BB34-6247CE55882B}" destId="{C7343856-8362-4CEB-88B3-32C6205997A9}" srcOrd="2" destOrd="0" presId="urn:microsoft.com/office/officeart/2005/8/layout/hierarchy4"/>
    <dgm:cxn modelId="{5AA8BBCD-F249-4E50-BAA9-0E4F2D3ED9CF}" type="presParOf" srcId="{C7343856-8362-4CEB-88B3-32C6205997A9}" destId="{AF2803FB-FE4E-48D5-BAD8-4284B0646CBF}" srcOrd="0" destOrd="0" presId="urn:microsoft.com/office/officeart/2005/8/layout/hierarchy4"/>
    <dgm:cxn modelId="{A66DBC7F-1895-48A6-8243-0482E964D92D}" type="presParOf" srcId="{AF2803FB-FE4E-48D5-BAD8-4284B0646CBF}" destId="{F823CD56-B290-4D5D-8A9D-8353A2429783}" srcOrd="0" destOrd="0" presId="urn:microsoft.com/office/officeart/2005/8/layout/hierarchy4"/>
    <dgm:cxn modelId="{96375853-2A7D-4C37-B1F9-C5A68B2F7A28}" type="presParOf" srcId="{AF2803FB-FE4E-48D5-BAD8-4284B0646CBF}" destId="{D22D1D7F-2ECB-430A-918B-64922C0AAD44}" srcOrd="1" destOrd="0" presId="urn:microsoft.com/office/officeart/2005/8/layout/hierarchy4"/>
    <dgm:cxn modelId="{62773DDD-CC92-4E70-9411-78C6D4748C80}" type="presParOf" srcId="{BD8E2E66-7BE4-493E-8918-4FA537FB307D}" destId="{060A5A5D-9ACF-42B8-9671-5E985FD8DC49}" srcOrd="1" destOrd="0" presId="urn:microsoft.com/office/officeart/2005/8/layout/hierarchy4"/>
    <dgm:cxn modelId="{1A0320E7-1E0E-491D-9B47-E2DC8061C0CE}" type="presParOf" srcId="{BD8E2E66-7BE4-493E-8918-4FA537FB307D}" destId="{5F849C2B-898C-48AD-94DA-A889159EBC87}" srcOrd="2" destOrd="0" presId="urn:microsoft.com/office/officeart/2005/8/layout/hierarchy4"/>
    <dgm:cxn modelId="{0F0B3084-1AD5-47B1-95DC-D51C60A72DA6}" type="presParOf" srcId="{5F849C2B-898C-48AD-94DA-A889159EBC87}" destId="{0391BF0B-A19F-4178-BBF8-991A3E4E9048}" srcOrd="0" destOrd="0" presId="urn:microsoft.com/office/officeart/2005/8/layout/hierarchy4"/>
    <dgm:cxn modelId="{E8630760-0E4D-4EF4-B211-DDCE24224DC7}" type="presParOf" srcId="{5F849C2B-898C-48AD-94DA-A889159EBC87}" destId="{92C1C994-F793-4C9A-9C61-CCC507C8758F}" srcOrd="1" destOrd="0" presId="urn:microsoft.com/office/officeart/2005/8/layout/hierarchy4"/>
    <dgm:cxn modelId="{F7CF2577-F37D-4ED1-A56C-1CA7BF160586}" type="presParOf" srcId="{5F849C2B-898C-48AD-94DA-A889159EBC87}" destId="{99E4B4AA-219C-4517-A57B-8988A7ADF426}" srcOrd="2" destOrd="0" presId="urn:microsoft.com/office/officeart/2005/8/layout/hierarchy4"/>
    <dgm:cxn modelId="{EE6B925A-7E93-4BA6-AB2E-33FB548337D8}" type="presParOf" srcId="{99E4B4AA-219C-4517-A57B-8988A7ADF426}" destId="{4C284F5F-8726-426C-BDF1-16BBD40FB7BE}" srcOrd="0" destOrd="0" presId="urn:microsoft.com/office/officeart/2005/8/layout/hierarchy4"/>
    <dgm:cxn modelId="{DDFDF55D-7B5C-4C88-8098-B359418DED40}" type="presParOf" srcId="{4C284F5F-8726-426C-BDF1-16BBD40FB7BE}" destId="{14D5FE3F-F75A-44F7-877B-C743D21545AB}" srcOrd="0" destOrd="0" presId="urn:microsoft.com/office/officeart/2005/8/layout/hierarchy4"/>
    <dgm:cxn modelId="{42D3F61C-F046-4B49-AD5F-87D79B1F788C}" type="presParOf" srcId="{4C284F5F-8726-426C-BDF1-16BBD40FB7BE}" destId="{BEB872A8-2E90-4B5D-B46C-0E9AAF333CF3}" srcOrd="1" destOrd="0" presId="urn:microsoft.com/office/officeart/2005/8/layout/hierarchy4"/>
    <dgm:cxn modelId="{CF8B571A-B1A7-406B-A810-7F855C2A07F5}" type="presParOf" srcId="{4C284F5F-8726-426C-BDF1-16BBD40FB7BE}" destId="{26C343B7-2554-4FC5-B029-521F522BD55A}" srcOrd="2" destOrd="0" presId="urn:microsoft.com/office/officeart/2005/8/layout/hierarchy4"/>
    <dgm:cxn modelId="{DCCACEB8-0D53-4112-B54E-797E1FF511A3}" type="presParOf" srcId="{26C343B7-2554-4FC5-B029-521F522BD55A}" destId="{98864F39-8BB5-4466-8985-77CACD904EA8}" srcOrd="0" destOrd="0" presId="urn:microsoft.com/office/officeart/2005/8/layout/hierarchy4"/>
    <dgm:cxn modelId="{9960F129-94D3-4791-9738-18471E220FF8}" type="presParOf" srcId="{98864F39-8BB5-4466-8985-77CACD904EA8}" destId="{D53220F9-95A9-41B1-8826-84FA8703B5AD}" srcOrd="0" destOrd="0" presId="urn:microsoft.com/office/officeart/2005/8/layout/hierarchy4"/>
    <dgm:cxn modelId="{F7868E63-2781-419F-9DAE-D33972D4B5A6}" type="presParOf" srcId="{98864F39-8BB5-4466-8985-77CACD904EA8}" destId="{7544F238-12B5-4CC1-8DED-B9BABE7B2134}" srcOrd="1" destOrd="0" presId="urn:microsoft.com/office/officeart/2005/8/layout/hierarchy4"/>
    <dgm:cxn modelId="{5DD9CCFB-92E7-463C-A843-E8ED50B154CA}" type="presParOf" srcId="{BD8E2E66-7BE4-493E-8918-4FA537FB307D}" destId="{A79C7726-3EC4-4402-85F1-0CF4CE2503DE}" srcOrd="3" destOrd="0" presId="urn:microsoft.com/office/officeart/2005/8/layout/hierarchy4"/>
    <dgm:cxn modelId="{53C1BCAB-88A3-449C-B4F6-9EAF5E391EFA}" type="presParOf" srcId="{BD8E2E66-7BE4-493E-8918-4FA537FB307D}" destId="{D555968A-01BD-48C9-9747-6559BF7C482A}" srcOrd="4" destOrd="0" presId="urn:microsoft.com/office/officeart/2005/8/layout/hierarchy4"/>
    <dgm:cxn modelId="{9C7C5892-2967-459C-AFBF-B4307DDDAB7F}" type="presParOf" srcId="{D555968A-01BD-48C9-9747-6559BF7C482A}" destId="{E9901B37-72AB-4915-AC95-4B74D8C82A29}" srcOrd="0" destOrd="0" presId="urn:microsoft.com/office/officeart/2005/8/layout/hierarchy4"/>
    <dgm:cxn modelId="{7558795F-21A9-4707-B693-EDF72013523C}" type="presParOf" srcId="{D555968A-01BD-48C9-9747-6559BF7C482A}" destId="{8186A003-ECD5-409F-B9AD-1FA1B1B7ED1B}" srcOrd="1" destOrd="0" presId="urn:microsoft.com/office/officeart/2005/8/layout/hierarchy4"/>
    <dgm:cxn modelId="{B5E079BF-C7E6-4AE6-AE4C-C74508D01D5D}" type="presParOf" srcId="{D555968A-01BD-48C9-9747-6559BF7C482A}" destId="{52DD8657-D115-4EB1-8265-43CABE6959A7}" srcOrd="2" destOrd="0" presId="urn:microsoft.com/office/officeart/2005/8/layout/hierarchy4"/>
    <dgm:cxn modelId="{8AB71CA0-FFA3-4A60-B3B8-B2111CF73C5B}" type="presParOf" srcId="{52DD8657-D115-4EB1-8265-43CABE6959A7}" destId="{A8DBB97A-BA0E-48F9-95D9-F19999A87E32}" srcOrd="0" destOrd="0" presId="urn:microsoft.com/office/officeart/2005/8/layout/hierarchy4"/>
    <dgm:cxn modelId="{D33BDA4D-FA78-4A9B-B9EC-EED3684BEBFC}" type="presParOf" srcId="{A8DBB97A-BA0E-48F9-95D9-F19999A87E32}" destId="{CE313B3D-E30C-468B-8F69-7695ABD00C54}" srcOrd="0" destOrd="0" presId="urn:microsoft.com/office/officeart/2005/8/layout/hierarchy4"/>
    <dgm:cxn modelId="{2B031A6B-F12A-4050-A9D0-07AE2F302CE1}" type="presParOf" srcId="{A8DBB97A-BA0E-48F9-95D9-F19999A87E32}" destId="{64DED8F1-18E0-49F9-988F-46069230D1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53FB3-A8D2-4717-8B93-F2FD34438901}">
      <dsp:nvSpPr>
        <dsp:cNvPr id="0" name=""/>
        <dsp:cNvSpPr/>
      </dsp:nvSpPr>
      <dsp:spPr>
        <a:xfrm>
          <a:off x="0" y="74890"/>
          <a:ext cx="72152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Počítač</a:t>
          </a:r>
          <a:endParaRPr lang="sk-SK" sz="24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00" y="102990"/>
        <a:ext cx="7159038" cy="519439"/>
      </dsp:txXfrm>
    </dsp:sp>
    <dsp:sp modelId="{26A6D3A2-F5DE-4A08-8F15-C8D03C70DB0A}">
      <dsp:nvSpPr>
        <dsp:cNvPr id="0" name=""/>
        <dsp:cNvSpPr/>
      </dsp:nvSpPr>
      <dsp:spPr>
        <a:xfrm>
          <a:off x="0" y="650530"/>
          <a:ext cx="7215238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Softvér, hardvér</a:t>
          </a:r>
          <a:endParaRPr lang="sk-SK" sz="19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Počítačová zostava</a:t>
          </a:r>
          <a:endParaRPr lang="sk-SK" sz="19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650530"/>
        <a:ext cx="7215238" cy="658260"/>
      </dsp:txXfrm>
    </dsp:sp>
    <dsp:sp modelId="{2B4FEB78-B743-4703-805A-6B8CEDE506A2}">
      <dsp:nvSpPr>
        <dsp:cNvPr id="0" name=""/>
        <dsp:cNvSpPr/>
      </dsp:nvSpPr>
      <dsp:spPr>
        <a:xfrm>
          <a:off x="0" y="1308791"/>
          <a:ext cx="72152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Základná jednotka PC</a:t>
          </a:r>
          <a:endParaRPr lang="sk-SK" sz="24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00" y="1336891"/>
        <a:ext cx="7159038" cy="519439"/>
      </dsp:txXfrm>
    </dsp:sp>
    <dsp:sp modelId="{03515555-1006-4B37-B4E5-3EEEE7A7D1F7}">
      <dsp:nvSpPr>
        <dsp:cNvPr id="0" name=""/>
        <dsp:cNvSpPr/>
      </dsp:nvSpPr>
      <dsp:spPr>
        <a:xfrm>
          <a:off x="0" y="1884431"/>
          <a:ext cx="7215238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Základná doska</a:t>
          </a:r>
          <a:endParaRPr lang="sk-SK" sz="19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Procesor</a:t>
          </a:r>
          <a:endParaRPr lang="sk-SK" sz="19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Operačná pamäť, diskové zariadenia</a:t>
          </a:r>
          <a:endParaRPr lang="sk-SK" sz="19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884431"/>
        <a:ext cx="7215238" cy="993600"/>
      </dsp:txXfrm>
    </dsp:sp>
    <dsp:sp modelId="{ABB34F02-17D1-4941-BBD2-9B7371D46E00}">
      <dsp:nvSpPr>
        <dsp:cNvPr id="0" name=""/>
        <dsp:cNvSpPr/>
      </dsp:nvSpPr>
      <dsp:spPr>
        <a:xfrm>
          <a:off x="0" y="2878031"/>
          <a:ext cx="72152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Vstupné zariadenia</a:t>
          </a:r>
          <a:endParaRPr lang="sk-SK" sz="24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00" y="2906131"/>
        <a:ext cx="7159038" cy="519439"/>
      </dsp:txXfrm>
    </dsp:sp>
    <dsp:sp modelId="{2C97E574-F6AA-412F-B58D-7E9065E50225}">
      <dsp:nvSpPr>
        <dsp:cNvPr id="0" name=""/>
        <dsp:cNvSpPr/>
      </dsp:nvSpPr>
      <dsp:spPr>
        <a:xfrm>
          <a:off x="0" y="3522791"/>
          <a:ext cx="72152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Výstupné zariadenia</a:t>
          </a:r>
          <a:endParaRPr lang="sk-SK" sz="24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00" y="3550891"/>
        <a:ext cx="7159038" cy="519439"/>
      </dsp:txXfrm>
    </dsp:sp>
    <dsp:sp modelId="{EA32F744-7F0A-4996-B9B0-1FB7F85D6F1E}">
      <dsp:nvSpPr>
        <dsp:cNvPr id="0" name=""/>
        <dsp:cNvSpPr/>
      </dsp:nvSpPr>
      <dsp:spPr>
        <a:xfrm>
          <a:off x="0" y="4167551"/>
          <a:ext cx="721523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xmlns:r="http://schemas.openxmlformats.org/officeDocument/2006/relationships" r:id="" action="ppaction://hlinksldjump"/>
            </a:rPr>
            <a:t>Ďalšie základné pojmy</a:t>
          </a:r>
          <a:endParaRPr lang="sk-SK" sz="2400" b="1" kern="1200" dirty="0" smtClean="0">
            <a:solidFill>
              <a:srgbClr val="EEB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00" y="4195651"/>
        <a:ext cx="7159038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41552-D00B-401B-A299-7A35085AC450}">
      <dsp:nvSpPr>
        <dsp:cNvPr id="0" name=""/>
        <dsp:cNvSpPr/>
      </dsp:nvSpPr>
      <dsp:spPr>
        <a:xfrm>
          <a:off x="2711" y="1125"/>
          <a:ext cx="7538377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</a:pPr>
          <a:r>
            <a:rPr lang="sk-SK" sz="4400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rPr>
            <a:t>Prídavné (periférne) zariadenia</a:t>
          </a:r>
        </a:p>
      </dsp:txBody>
      <dsp:txXfrm>
        <a:off x="42483" y="40897"/>
        <a:ext cx="7458833" cy="1278378"/>
      </dsp:txXfrm>
    </dsp:sp>
    <dsp:sp modelId="{84355E87-918D-4B48-AF8D-6E6B169D5C4A}">
      <dsp:nvSpPr>
        <dsp:cNvPr id="0" name=""/>
        <dsp:cNvSpPr/>
      </dsp:nvSpPr>
      <dsp:spPr>
        <a:xfrm>
          <a:off x="10069" y="1459091"/>
          <a:ext cx="2374893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smtClean="0">
              <a:solidFill>
                <a:schemeClr val="tx2">
                  <a:lumMod val="75000"/>
                </a:schemeClr>
              </a:solidFill>
            </a:rPr>
            <a:t>Vstupné </a:t>
          </a:r>
          <a:endParaRPr lang="sk-SK" sz="3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9841" y="1498863"/>
        <a:ext cx="2295349" cy="1278378"/>
      </dsp:txXfrm>
    </dsp:sp>
    <dsp:sp modelId="{3DF28EDA-9819-467C-838C-EE9709BA8133}">
      <dsp:nvSpPr>
        <dsp:cNvPr id="0" name=""/>
        <dsp:cNvSpPr/>
      </dsp:nvSpPr>
      <dsp:spPr>
        <a:xfrm>
          <a:off x="10069" y="2917057"/>
          <a:ext cx="2374893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používame na vkladanie údajov do počítača</a:t>
          </a:r>
          <a:endParaRPr lang="sk-SK" sz="2300" kern="1200" dirty="0"/>
        </a:p>
      </dsp:txBody>
      <dsp:txXfrm>
        <a:off x="49841" y="2956829"/>
        <a:ext cx="2295349" cy="1278378"/>
      </dsp:txXfrm>
    </dsp:sp>
    <dsp:sp modelId="{F823CD56-B290-4D5D-8A9D-8353A2429783}">
      <dsp:nvSpPr>
        <dsp:cNvPr id="0" name=""/>
        <dsp:cNvSpPr/>
      </dsp:nvSpPr>
      <dsp:spPr>
        <a:xfrm>
          <a:off x="10069" y="4375023"/>
          <a:ext cx="2374893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klávesnica, myš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CD mechaniky</a:t>
          </a:r>
          <a:endParaRPr lang="sk-SK" sz="1900" kern="1200" dirty="0"/>
        </a:p>
      </dsp:txBody>
      <dsp:txXfrm>
        <a:off x="49841" y="4414795"/>
        <a:ext cx="2295349" cy="1278378"/>
      </dsp:txXfrm>
    </dsp:sp>
    <dsp:sp modelId="{0391BF0B-A19F-4178-BBF8-991A3E4E9048}">
      <dsp:nvSpPr>
        <dsp:cNvPr id="0" name=""/>
        <dsp:cNvSpPr/>
      </dsp:nvSpPr>
      <dsp:spPr>
        <a:xfrm>
          <a:off x="2584453" y="1459091"/>
          <a:ext cx="2374893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smtClean="0">
              <a:solidFill>
                <a:schemeClr val="tx2">
                  <a:lumMod val="75000"/>
                </a:schemeClr>
              </a:solidFill>
            </a:rPr>
            <a:t>Výstupné</a:t>
          </a:r>
          <a:endParaRPr lang="sk-SK" sz="3600" kern="1200" dirty="0" smtClean="0">
            <a:solidFill>
              <a:schemeClr val="tx2">
                <a:lumMod val="75000"/>
              </a:schemeClr>
            </a:solidFill>
          </a:endParaRPr>
        </a:p>
      </dsp:txBody>
      <dsp:txXfrm>
        <a:off x="2624225" y="1498863"/>
        <a:ext cx="2295349" cy="1278378"/>
      </dsp:txXfrm>
    </dsp:sp>
    <dsp:sp modelId="{14D5FE3F-F75A-44F7-877B-C743D21545AB}">
      <dsp:nvSpPr>
        <dsp:cNvPr id="0" name=""/>
        <dsp:cNvSpPr/>
      </dsp:nvSpPr>
      <dsp:spPr>
        <a:xfrm>
          <a:off x="2584453" y="2917057"/>
          <a:ext cx="2374893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používa počítač na zobrazenie dát</a:t>
          </a:r>
          <a:endParaRPr lang="sk-SK" sz="2300" kern="1200" dirty="0"/>
        </a:p>
      </dsp:txBody>
      <dsp:txXfrm>
        <a:off x="2624225" y="2956829"/>
        <a:ext cx="2295349" cy="1278378"/>
      </dsp:txXfrm>
    </dsp:sp>
    <dsp:sp modelId="{D53220F9-95A9-41B1-8826-84FA8703B5AD}">
      <dsp:nvSpPr>
        <dsp:cNvPr id="0" name=""/>
        <dsp:cNvSpPr/>
      </dsp:nvSpPr>
      <dsp:spPr>
        <a:xfrm>
          <a:off x="2584453" y="4375023"/>
          <a:ext cx="2374893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Monitor, tlačiareň,</a:t>
          </a:r>
          <a:r>
            <a:rPr lang="sk-SK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b="1" kern="1200" dirty="0" err="1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plotter</a:t>
          </a:r>
          <a:r>
            <a:rPr lang="sk-SK" sz="1900" b="1" kern="1200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reproduktor</a:t>
          </a:r>
          <a:endParaRPr lang="sk-SK" sz="1900" kern="1200" dirty="0"/>
        </a:p>
      </dsp:txBody>
      <dsp:txXfrm>
        <a:off x="2624225" y="4414795"/>
        <a:ext cx="2295349" cy="1278378"/>
      </dsp:txXfrm>
    </dsp:sp>
    <dsp:sp modelId="{E9901B37-72AB-4915-AC95-4B74D8C82A29}">
      <dsp:nvSpPr>
        <dsp:cNvPr id="0" name=""/>
        <dsp:cNvSpPr/>
      </dsp:nvSpPr>
      <dsp:spPr>
        <a:xfrm>
          <a:off x="5158837" y="1459091"/>
          <a:ext cx="2374893" cy="135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smtClean="0">
              <a:solidFill>
                <a:schemeClr val="tx2">
                  <a:lumMod val="75000"/>
                </a:schemeClr>
              </a:solidFill>
            </a:rPr>
            <a:t>Vstupno-výstupné</a:t>
          </a:r>
          <a:endParaRPr lang="sk-SK" sz="3600" kern="1200" dirty="0" smtClean="0">
            <a:solidFill>
              <a:schemeClr val="tx2">
                <a:lumMod val="75000"/>
              </a:schemeClr>
            </a:solidFill>
          </a:endParaRPr>
        </a:p>
      </dsp:txBody>
      <dsp:txXfrm>
        <a:off x="5198609" y="1498863"/>
        <a:ext cx="2295349" cy="1278378"/>
      </dsp:txXfrm>
    </dsp:sp>
    <dsp:sp modelId="{CE313B3D-E30C-468B-8F69-7695ABD00C54}">
      <dsp:nvSpPr>
        <dsp:cNvPr id="0" name=""/>
        <dsp:cNvSpPr/>
      </dsp:nvSpPr>
      <dsp:spPr>
        <a:xfrm>
          <a:off x="5163469" y="2917057"/>
          <a:ext cx="2365629" cy="2776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300" b="1" kern="120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disková a disketová mechanika</a:t>
          </a:r>
          <a:r>
            <a:rPr lang="sk-SK" sz="23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sk-SK" sz="2300" b="1" kern="120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modem</a:t>
          </a:r>
          <a:r>
            <a:rPr lang="sk-SK" sz="23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</a:t>
          </a:r>
          <a:r>
            <a:rPr lang="sk-SK" sz="2300" b="1" kern="120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CD napaľovacie mechaniky</a:t>
          </a:r>
          <a:r>
            <a:rPr lang="sk-SK" sz="23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atď.</a:t>
          </a:r>
          <a:endParaRPr lang="sk-SK" sz="2300" kern="1200" dirty="0"/>
        </a:p>
      </dsp:txBody>
      <dsp:txXfrm>
        <a:off x="5232756" y="2986344"/>
        <a:ext cx="2227055" cy="263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7467600" cy="1371600"/>
          </a:xfrm>
        </p:spPr>
        <p:txBody>
          <a:bodyPr/>
          <a:lstStyle>
            <a:lvl1pPr algn="r">
              <a:lnSpc>
                <a:spcPct val="80000"/>
              </a:lnSpc>
              <a:defRPr sz="5600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038600"/>
            <a:ext cx="5410200" cy="10668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1722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1ECB1C-EE2C-4D08-BE21-6201DF813B4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DF18E-89ED-4A9F-8766-08E1F817DC2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419850" y="304800"/>
            <a:ext cx="1885950" cy="5715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505450" cy="5715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33238-20C9-4B76-88E5-4DCD9915371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E4D9A-64E6-4B95-AD2E-156E767A500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0C633-C12A-47F1-886A-ED8A54ADC1D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16DDD-5949-46A9-8A88-A070464C00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4B767-5A34-4502-A09E-91898D866F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3B577-A43A-43A5-A675-FD84DE4A0EC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FBCAF-C762-4125-86A5-1278AADBFF5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6A223-4970-49A2-8724-009A2D28BEB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549A-BC7C-4EF3-9D02-836416FF4C0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90800" y="6096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096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10C8F78-2BED-41F9-A0F8-53C1B299591C}" type="slidenum">
              <a:rPr lang="sk-SK"/>
              <a:pPr/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6D9F1"/>
          </a:solidFill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i="1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4">
                    <a:lumMod val="10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Calibri" pitchFamily="34" charset="0"/>
                <a:ea typeface="Cambria Math" pitchFamily="18" charset="0"/>
                <a:cs typeface="Calibri" pitchFamily="34" charset="0"/>
              </a:rPr>
              <a:t>Obchodná akadémia   Vranov nad Topľou</a:t>
            </a:r>
            <a:endParaRPr kumimoji="0" lang="sk-SK" sz="2800" i="1" u="none" strike="noStrike" kern="1200" cap="none" spc="-100" normalizeH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4">
                  <a:lumMod val="10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Calibri" pitchFamily="34" charset="0"/>
              <a:ea typeface="Cambria Math" pitchFamily="18" charset="0"/>
              <a:cs typeface="Calibri" pitchFamily="34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7544" y="2708920"/>
            <a:ext cx="8136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sk-SK" sz="3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Kvalita vo vzdelávaní – úspech v živote</a:t>
            </a:r>
          </a:p>
          <a:p>
            <a:pPr algn="ctr"/>
            <a:r>
              <a:rPr lang="sk-SK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Kód</a:t>
            </a:r>
            <a:r>
              <a:rPr lang="sk-SK" sz="3600" dirty="0" smtClean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ITMS projektu: 26110130257</a:t>
            </a:r>
          </a:p>
          <a:p>
            <a:pPr algn="ctr">
              <a:buNone/>
            </a:pPr>
            <a:endParaRPr lang="sk-SK" sz="3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sk-SK" sz="2000" dirty="0" smtClean="0">
                <a:latin typeface="Calibri" pitchFamily="34" charset="0"/>
                <a:cs typeface="Calibri" pitchFamily="34" charset="0"/>
              </a:rPr>
              <a:t>Kód ITMS projektu: 26110130257</a:t>
            </a:r>
            <a:endParaRPr lang="sk-SK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Obrázok 3" descr="logo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181600"/>
            <a:ext cx="3636309" cy="838200"/>
          </a:xfrm>
          <a:prstGeom prst="rect">
            <a:avLst/>
          </a:prstGeom>
        </p:spPr>
      </p:pic>
      <p:pic>
        <p:nvPicPr>
          <p:cNvPr id="5" name="Obrázok 4" descr="logo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953000"/>
            <a:ext cx="1752600" cy="1608667"/>
          </a:xfrm>
          <a:prstGeom prst="rect">
            <a:avLst/>
          </a:prstGeom>
        </p:spPr>
      </p:pic>
      <p:pic>
        <p:nvPicPr>
          <p:cNvPr id="6" name="Obrázok 5" descr="log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4953000"/>
            <a:ext cx="1676400" cy="1590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Základná doska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Základná doska (</a:t>
            </a:r>
            <a:r>
              <a:rPr lang="sk-SK" sz="24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matičná doska, </a:t>
            </a:r>
            <a:r>
              <a:rPr lang="sk-SK" sz="24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motherboard</a:t>
            </a:r>
            <a:r>
              <a:rPr lang="sk-SK" sz="24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4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mainboard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Počítačové komponenty sa na ňu stavebnicovo pripájajú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 to tieto komponenty: </a:t>
            </a:r>
            <a:r>
              <a:rPr lang="sk-SK" sz="24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zvukový čip, grafický čip, zvuková karta, grafická karta, sieťová karta, operačná pamäť, procesor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Dôležité je, aby daný komponent základná doska podporovala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Umožňuje komunikáciu medzi procesorom a jednotlivými komponentmi</a:t>
            </a:r>
            <a:endParaRPr lang="cs-CZ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endParaRPr lang="sk-SK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30000"/>
              </a:spcBef>
            </a:pPr>
            <a:endParaRPr lang="sk-SK" b="1" i="1" dirty="0" smtClean="0">
              <a:latin typeface="Verdana" pitchFamily="34" charset="0"/>
            </a:endParaRP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Základná doska PC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 descr="Msi-dosk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1643062"/>
            <a:ext cx="5295900" cy="4257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rocesor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8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CPU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takzvaným „mozgom“ počítača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zabezpečuje všetky operácie prostredníctvom inštrukcií   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všetky výpočty uskutočňuje v binárnej sústave čiže pozná len 0 a 1   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 výkon sa udáva v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MHz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1MHz = 1.000.000 operácií za sekundu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</a:pP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16" descr="2007-02-12-terascale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84438" y="2392363"/>
            <a:ext cx="4829175" cy="3098800"/>
          </a:xfrm>
          <a:prstGeom prst="rect">
            <a:avLst/>
          </a:prstGeom>
          <a:noFill/>
          <a:ln/>
        </p:spPr>
      </p:pic>
      <p:pic>
        <p:nvPicPr>
          <p:cNvPr id="6" name="Picture 13" descr="procesor_amd_sempron_754_oem_z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736725" y="4662488"/>
            <a:ext cx="2301875" cy="1454150"/>
          </a:xfrm>
          <a:prstGeom prst="rect">
            <a:avLst/>
          </a:prstGeom>
          <a:noFill/>
          <a:ln/>
        </p:spPr>
      </p:pic>
      <p:pic>
        <p:nvPicPr>
          <p:cNvPr id="7" name="Picture 5" descr="proceso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2838" y="4221163"/>
            <a:ext cx="2951162" cy="2211387"/>
          </a:xfrm>
          <a:prstGeom prst="rect">
            <a:avLst/>
          </a:prstGeom>
          <a:noFill/>
        </p:spPr>
      </p:pic>
      <p:pic>
        <p:nvPicPr>
          <p:cNvPr id="8" name="Picture 10" descr="procesor_intel_pentium4_775_oem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651500" y="260350"/>
            <a:ext cx="3111500" cy="2185988"/>
          </a:xfrm>
          <a:prstGeom prst="rect">
            <a:avLst/>
          </a:prstGeom>
          <a:noFill/>
          <a:ln/>
        </p:spPr>
      </p:pic>
      <p:sp>
        <p:nvSpPr>
          <p:cNvPr id="9" name="Tlačidlo akcie: Domov 8">
            <a:hlinkClick r:id="rId6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Tlačidlo akcie: Dopredu alebo Ďalej 9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lačidlo akcie: Späť alebo Predchádzajúci 10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lačidlo akcie: Návrat 11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sk-SK" sz="28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Pamäť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miesto, kde sa ukladajú rozličné druhy údajov - napríklad programy, obrázky, texty, tabuľky atď. Údaje môžeme do pamäte zapisovať a môžeme ich z pamäte čítať</a:t>
            </a:r>
          </a:p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rozdeľujeme ich na:</a:t>
            </a:r>
          </a:p>
          <a:p>
            <a:pPr lvl="1"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vnútornú pamäť</a:t>
            </a:r>
          </a:p>
          <a:p>
            <a:pPr lvl="1"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operačnú pamäť</a:t>
            </a:r>
          </a:p>
          <a:p>
            <a:pPr lvl="1"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vonkajšiu pamäť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iné. 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Vnútorná pamäť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uložená vnútri diskovej jednotky – v 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DISKU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Obsluha nemá k tejto pamäti priamy prístup</a:t>
            </a:r>
          </a:p>
          <a:p>
            <a:pPr algn="just"/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Operačná pamäť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tiež označovaná ako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pamäť s náhodným prístupom, je hlavnou a najdôležitejšou pamäťou počítača. V nej sa spúšťajú a pracujú všetky programy</a:t>
            </a:r>
          </a:p>
          <a:p>
            <a:pPr lvl="2" algn="just"/>
            <a:endParaRPr lang="sk-SK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Vonkajšiu pamäť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tvoria výmenné pamäťové médiá, napr. diskety, CD disky, MO disky,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streamerové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pásky a i. </a:t>
            </a:r>
          </a:p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Zvláštnu kategóriu pamäti tvorí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sk-SK" sz="28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read-only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)- je určená iba na čítanie a nie je možné do nej zapisovať. Používa sa ako pamäť pre BIOS alebo sú tam uložené riadiace programy daných zariadení, znakové sady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Pamäť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499" y="1785926"/>
            <a:ext cx="2766965" cy="2357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643050"/>
            <a:ext cx="2395065" cy="25479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Zaoblený obdĺžnik 6"/>
          <p:cNvSpPr/>
          <p:nvPr/>
        </p:nvSpPr>
        <p:spPr>
          <a:xfrm>
            <a:off x="1071538" y="4429132"/>
            <a:ext cx="1393009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1142976" y="4429132"/>
            <a:ext cx="132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Pamäť</a:t>
            </a:r>
          </a:p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RAM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6572264" y="4500570"/>
            <a:ext cx="1393009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6643702" y="4500570"/>
            <a:ext cx="132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Pevný </a:t>
            </a:r>
          </a:p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disk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" name="Rovná spojnica 11"/>
          <p:cNvCxnSpPr>
            <a:stCxn id="8" idx="0"/>
            <a:endCxn id="4" idx="2"/>
          </p:cNvCxnSpPr>
          <p:nvPr/>
        </p:nvCxnSpPr>
        <p:spPr>
          <a:xfrm rot="5400000" flipH="1" flipV="1">
            <a:off x="2146496" y="3800646"/>
            <a:ext cx="285752" cy="971220"/>
          </a:xfrm>
          <a:prstGeom prst="line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>
            <a:stCxn id="10" idx="0"/>
            <a:endCxn id="7170" idx="2"/>
          </p:cNvCxnSpPr>
          <p:nvPr/>
        </p:nvCxnSpPr>
        <p:spPr>
          <a:xfrm rot="16200000" flipV="1">
            <a:off x="6489379" y="3685460"/>
            <a:ext cx="309578" cy="1320641"/>
          </a:xfrm>
          <a:prstGeom prst="line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lačidlo akcie: Domov 12">
            <a:hlinkClick r:id="rId4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Tlačidlo akcie: Dopredu alebo Ďalej 1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Tlačidlo akcie: Späť alebo Predchádzajúci 1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Tlačidlo akcie: Návrat 1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Pevný disk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Pevný disk </a:t>
            </a:r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(</a:t>
            </a:r>
            <a:r>
              <a:rPr lang="sk-SK" sz="30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</a:t>
            </a:r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</a:t>
            </a:r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alebo </a:t>
            </a:r>
            <a:r>
              <a:rPr lang="sk-SK" sz="30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harddisk</a:t>
            </a: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0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</a:t>
            </a:r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zariadenie na ukladanie dát</a:t>
            </a:r>
          </a:p>
          <a:p>
            <a:pPr algn="just"/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to pamäť, v ktorej sa dáta uchovávajú aj po vypnutí počítača</a:t>
            </a:r>
          </a:p>
          <a:p>
            <a:pPr algn="just"/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Je na ňom uložené celé softvérové vybavenie počítača vybavenie počítača</a:t>
            </a:r>
          </a:p>
          <a:p>
            <a:pPr algn="just"/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Skladá sa z magnetických kotúčov uložených v hermetickom obale spolu s hlavičkami, ktoré sa používajú na zápis a čítanie</a:t>
            </a:r>
          </a:p>
          <a:p>
            <a:pPr lvl="1"/>
            <a:endParaRPr lang="sk-SK" dirty="0" smtClean="0"/>
          </a:p>
          <a:p>
            <a:pPr>
              <a:buNone/>
            </a:pPr>
            <a:endParaRPr lang="sk-SK" sz="2800" dirty="0" smtClean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Medzi najdôležitejšie parametre patrí prenosová rýchlosť disku - koľko MB dát prenesie za sekundu a prístupová doba - za akú dobu nájde údaje, ktoré sú v ňom zapísané</a:t>
            </a:r>
          </a:p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 komunikuje s pevným diskom cez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diskový radič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ktorý premieňa diskový záznam do binárnej podoby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Technické vybavenie PC – hardware, základná jednotka PC, základná doska, procesor, operačná pamäť</a:t>
            </a:r>
            <a:endParaRPr lang="sk-SK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3174" y="4929198"/>
            <a:ext cx="5410200" cy="1066800"/>
          </a:xfrm>
        </p:spPr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Mgr. Ján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Brandobur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 Vranov nad Topľou</a:t>
            </a:r>
          </a:p>
          <a:p>
            <a:endParaRPr lang="sk-SK" dirty="0"/>
          </a:p>
        </p:txBody>
      </p:sp>
      <p:sp>
        <p:nvSpPr>
          <p:cNvPr id="6" name="Obláčik 5"/>
          <p:cNvSpPr/>
          <p:nvPr/>
        </p:nvSpPr>
        <p:spPr>
          <a:xfrm>
            <a:off x="500034" y="4500570"/>
            <a:ext cx="2500330" cy="2000264"/>
          </a:xfrm>
          <a:prstGeom prst="cloudCallout">
            <a:avLst>
              <a:gd name="adj1" fmla="val 40899"/>
              <a:gd name="adj2" fmla="val -53601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Zástupný symbol obsahu 4" descr="com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472" y="4572008"/>
            <a:ext cx="23336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Pevný disk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71678"/>
            <a:ext cx="4154579" cy="3533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aoblený obdĺžnik 5"/>
          <p:cNvSpPr/>
          <p:nvPr/>
        </p:nvSpPr>
        <p:spPr>
          <a:xfrm>
            <a:off x="2393078" y="1714488"/>
            <a:ext cx="2643206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071670" y="1714488"/>
            <a:ext cx="325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Dáta sa zapisujú po jednotlivých cylindroch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3" name="Šípka doľava 32"/>
          <p:cNvSpPr/>
          <p:nvPr/>
        </p:nvSpPr>
        <p:spPr>
          <a:xfrm>
            <a:off x="3428992" y="3929066"/>
            <a:ext cx="642942" cy="142876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Šípka doľava 33"/>
          <p:cNvSpPr/>
          <p:nvPr/>
        </p:nvSpPr>
        <p:spPr>
          <a:xfrm>
            <a:off x="3428992" y="4714884"/>
            <a:ext cx="642942" cy="142876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Šípka doľava 34"/>
          <p:cNvSpPr/>
          <p:nvPr/>
        </p:nvSpPr>
        <p:spPr>
          <a:xfrm>
            <a:off x="3428992" y="4286256"/>
            <a:ext cx="642942" cy="142876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Mínus 35"/>
          <p:cNvSpPr/>
          <p:nvPr/>
        </p:nvSpPr>
        <p:spPr>
          <a:xfrm rot="5400000">
            <a:off x="3464711" y="4250537"/>
            <a:ext cx="1214446" cy="285752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Šípka doľava 38"/>
          <p:cNvSpPr/>
          <p:nvPr/>
        </p:nvSpPr>
        <p:spPr>
          <a:xfrm rot="16200000">
            <a:off x="1643042" y="2571744"/>
            <a:ext cx="1214446" cy="357190"/>
          </a:xfrm>
          <a:prstGeom prst="leftArrow">
            <a:avLst>
              <a:gd name="adj1" fmla="val 50000"/>
              <a:gd name="adj2" fmla="val 7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1" name="Rovná spojovacia šípka 20"/>
          <p:cNvCxnSpPr>
            <a:stCxn id="13" idx="1"/>
          </p:cNvCxnSpPr>
          <p:nvPr/>
        </p:nvCxnSpPr>
        <p:spPr>
          <a:xfrm rot="10800000" flipV="1">
            <a:off x="3214680" y="2818388"/>
            <a:ext cx="196934" cy="39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Šípka doľava 31"/>
          <p:cNvSpPr/>
          <p:nvPr/>
        </p:nvSpPr>
        <p:spPr>
          <a:xfrm>
            <a:off x="3286116" y="3500438"/>
            <a:ext cx="500066" cy="142876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Šípka doľava 30"/>
          <p:cNvSpPr/>
          <p:nvPr/>
        </p:nvSpPr>
        <p:spPr>
          <a:xfrm>
            <a:off x="3214678" y="2786058"/>
            <a:ext cx="214314" cy="142876"/>
          </a:xfrm>
          <a:prstGeom prst="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Zaoblený obdĺžnik 12"/>
          <p:cNvSpPr/>
          <p:nvPr/>
        </p:nvSpPr>
        <p:spPr>
          <a:xfrm>
            <a:off x="3411614" y="2496917"/>
            <a:ext cx="4375095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554490" y="2496917"/>
            <a:ext cx="408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Cylinder – všetky stopy s rovnakým číslom na všetkých diskoch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Zaoblený obdĺžnik 15"/>
          <p:cNvSpPr/>
          <p:nvPr/>
        </p:nvSpPr>
        <p:spPr>
          <a:xfrm>
            <a:off x="3768805" y="3282735"/>
            <a:ext cx="2035920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Mínus 37"/>
          <p:cNvSpPr/>
          <p:nvPr/>
        </p:nvSpPr>
        <p:spPr>
          <a:xfrm>
            <a:off x="4000496" y="4000504"/>
            <a:ext cx="285751" cy="285752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3428992" y="3286124"/>
            <a:ext cx="267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Stopa na jednom </a:t>
            </a:r>
          </a:p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disku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Zaoblený obdĺžnik 17"/>
          <p:cNvSpPr/>
          <p:nvPr/>
        </p:nvSpPr>
        <p:spPr>
          <a:xfrm>
            <a:off x="4233089" y="4068553"/>
            <a:ext cx="1321666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BlokTextu 18"/>
          <p:cNvSpPr txBox="1"/>
          <p:nvPr/>
        </p:nvSpPr>
        <p:spPr>
          <a:xfrm>
            <a:off x="4143372" y="407194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Jednotlivé </a:t>
            </a:r>
          </a:p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disky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Zástupný symbol obsahu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2" name="Tlačidlo akcie: Domov 21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lačidlo akcie: Dopredu alebo Ďalej 22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Tlačidlo akcie: Späť alebo Predchádzajúci 23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Tlačidlo akcie: Návrat 25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Diskety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Disketa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alebo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pružný disk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 angl.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floppy disk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je druh vymeniteľného, prenosného záznamového média s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magnetickým záznamom</a:t>
            </a:r>
          </a:p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Jedná sa o pružný plastový kotúč s magnetickou vrstvou otočne uložený v plastovom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púzdre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ktoré ho chráni pred mechanickým poškodením</a:t>
            </a:r>
          </a:p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Disketa bola prvým záznamovým médiom umožňujúcim prenos dát medzi počítačmi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Diskety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071810"/>
            <a:ext cx="4429156" cy="29527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9" descr="AlpsFloppy_blac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1" y="1357299"/>
            <a:ext cx="4572032" cy="317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Dopredu alebo Ďalej 6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Späť alebo Predchádzajúci 7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Návrat 8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Optické disky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Okrem klasických magnetických diskov sa začínajú na trhu presadzovať aj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optické disky</a:t>
            </a:r>
          </a:p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Údaje sú na nich zaznamenané vo forme núl a jednotiek</a:t>
            </a:r>
          </a:p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Zápis alebo čítanie údajov sa deje pomocou laserového lúča. 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-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Poznáme </a:t>
            </a:r>
          </a:p>
          <a:p>
            <a:pPr lvl="3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CD-R ,CD+R   -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zapisovateľné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CD, </a:t>
            </a:r>
          </a:p>
          <a:p>
            <a:pPr lvl="3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CD-RW, +RW – prepisovateľné CD</a:t>
            </a:r>
          </a:p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Vyžadujú si vlastnú mechaniku CD-ROM (čítačka CD)	; CD-RW mechaniku (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vypaľovačka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CD)</a:t>
            </a:r>
          </a:p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Môže mať rôznu rýchlosť čítania a zápisu (24x, 52x ... )</a:t>
            </a:r>
            <a:endParaRPr lang="cs-CZ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Kapacita CD: 700 MB</a:t>
            </a:r>
          </a:p>
          <a:p>
            <a:pPr algn="just"/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4929198"/>
            <a:ext cx="1571636" cy="1575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 –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 kapacitu 4,7 GB</a:t>
            </a:r>
          </a:p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Môže byť </a:t>
            </a:r>
          </a:p>
          <a:p>
            <a:pPr lvl="2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DVD+RW, -RW: prepisovateľné</a:t>
            </a:r>
          </a:p>
          <a:p>
            <a:pPr lvl="2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DVD+R, -R :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zapisovateľné</a:t>
            </a:r>
            <a:endParaRPr lang="sk-SK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Vyžaduje si vlastnú mechaniku</a:t>
            </a:r>
          </a:p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Majú rôzne rýchlosti čítania a zapisovania	</a:t>
            </a:r>
          </a:p>
          <a:p>
            <a:endParaRPr lang="sk-SK" sz="2800" dirty="0" smtClean="0"/>
          </a:p>
          <a:p>
            <a:pPr marL="514350" indent="-514350" algn="just">
              <a:buNone/>
            </a:pPr>
            <a:endParaRPr lang="sk-SK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4643446"/>
            <a:ext cx="1714500" cy="1657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4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 s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pamäťou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pamäť  má  malá  rozmery  a  keďže  neobsahuje  žiadne</a:t>
            </a:r>
            <a:r>
              <a:rPr lang="cs-CZ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ohyblivé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časti je  veľmi  odolná  voči  poškodeniu</a:t>
            </a:r>
          </a:p>
          <a:p>
            <a:pPr algn="just"/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pamäte sa bežne používajú v pamäťových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diskoch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prenosných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Mp3 prehrávačoch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pamäťových kartách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digitálnych kamerách a mobilných telefónoch atď.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857760"/>
            <a:ext cx="1547810" cy="1547810"/>
          </a:xfrm>
          <a:prstGeom prst="roundRect">
            <a:avLst>
              <a:gd name="adj" fmla="val 885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762000" y="285728"/>
          <a:ext cx="7543800" cy="573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lačidlo akcie: Domov 4">
            <a:hlinkClick r:id="rId7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Vstupné zariadenia - Klávesnica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Počítačová klávesnica je odvodená od klávesnice písacieho stroja</a:t>
            </a:r>
          </a:p>
          <a:p>
            <a:pPr algn="just"/>
            <a:r>
              <a:rPr lang="sk-SK" dirty="0" smtClean="0"/>
              <a:t>Je určená na vkladanie znakov a ovládanie počítača</a:t>
            </a:r>
          </a:p>
          <a:p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2262190" cy="2262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Myš alebo počítačová myš je vstupné zariadenie počítača slúžiace na ovládanie polohy kurzora na monitore a vykonávanie operácií tlačením tlačidiel. V dolnej časti myši je zariadenie, ktoré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detekuje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pohyb myši vzhľadom k vodorovnej podložke a následne tento pohyb prenáša na obrazovku počítača.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572008"/>
            <a:ext cx="1962582" cy="1785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Obsah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Clr>
                <a:srgbClr val="FF9D00"/>
              </a:buClr>
              <a:buNone/>
            </a:pPr>
            <a:endParaRPr lang="sk-SK" b="1" dirty="0" smtClean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857224" y="1397000"/>
          <a:ext cx="7215238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lačidlo akcie: Domov 5">
            <a:hlinkClick r:id="rId7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Dopredu alebo Ďalej 6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Späť alebo Predchádzajúci 7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Návrat 8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Prvá myš používaná pri počítačoch bola zhotovená v r. </a:t>
            </a:r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1960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Dougom</a:t>
            </a:r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Engelbartom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Stanford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Institute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714752"/>
            <a:ext cx="2493372" cy="1785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714752"/>
            <a:ext cx="2428892" cy="17251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Dopredu alebo Ďalej 6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Späť alebo Predchádzajúci 7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Návrat 8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kamera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Umožňuje nepretržité snímanie</a:t>
            </a:r>
          </a:p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Zvyčajne sa pripája k počítaču, preto nepotrebuje pamäťovú kartu</a:t>
            </a:r>
          </a:p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Umožňuje realizovať videokonferencie, sledovať určitý priestor a pod.</a:t>
            </a:r>
            <a:endParaRPr lang="cs-CZ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4" y="4286256"/>
            <a:ext cx="2071702" cy="20717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Je polohovacie zariadenie zložené z pevnej snímacej podložky, ktorá prenáša pohyb zariadenia v tvare pera alebo myši do počítača.</a:t>
            </a:r>
            <a:endParaRPr lang="cs-CZ" dirty="0" smtClean="0"/>
          </a:p>
          <a:p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732467"/>
            <a:ext cx="3381382" cy="2218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Výstupné zariadenia - Monitor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 (iné názvy: počítačový monitor, počítačový displej, skrátene displej, nesprávne (počítačová) obrazovka) </a:t>
            </a:r>
          </a:p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základným výstupným zariadením</a:t>
            </a:r>
          </a:p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Slúži na zobrazovanie textových a grafických informácií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Poznáme dva druhy monitorov: CRT a LCD</a:t>
            </a:r>
          </a:p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Majú rôzne veľkosti 15“ -  24“ (palce)</a:t>
            </a:r>
            <a:endParaRPr lang="cs-CZ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dirty="0"/>
          </a:p>
        </p:txBody>
      </p:sp>
      <p:pic>
        <p:nvPicPr>
          <p:cNvPr id="4" name="Picture 5" descr="monitor_ac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37610" y="2928934"/>
            <a:ext cx="2214643" cy="21733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8" descr="ergonomic-moni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43504" y="2928934"/>
            <a:ext cx="2135668" cy="21431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Zaoblený obdĺžnik 5"/>
          <p:cNvSpPr/>
          <p:nvPr/>
        </p:nvSpPr>
        <p:spPr>
          <a:xfrm>
            <a:off x="1142976" y="5429264"/>
            <a:ext cx="1393009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214414" y="5429264"/>
            <a:ext cx="132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CRT monitor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6572264" y="5429264"/>
            <a:ext cx="1393009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643702" y="5429264"/>
            <a:ext cx="132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LCD monitor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0" name="Rovná spojnica 9"/>
          <p:cNvCxnSpPr>
            <a:stCxn id="7" idx="0"/>
          </p:cNvCxnSpPr>
          <p:nvPr/>
        </p:nvCxnSpPr>
        <p:spPr>
          <a:xfrm rot="5400000" flipH="1" flipV="1">
            <a:off x="2217934" y="4800778"/>
            <a:ext cx="285752" cy="971220"/>
          </a:xfrm>
          <a:prstGeom prst="line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>
            <a:stCxn id="9" idx="0"/>
          </p:cNvCxnSpPr>
          <p:nvPr/>
        </p:nvCxnSpPr>
        <p:spPr>
          <a:xfrm rot="16200000" flipV="1">
            <a:off x="6489379" y="4614155"/>
            <a:ext cx="309578" cy="1320640"/>
          </a:xfrm>
          <a:prstGeom prst="line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lačidlo akcie: Domov 11">
            <a:hlinkClick r:id="rId4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lačidlo akcie: Dopredu alebo Ďalej 12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Tlačidlo akcie: Späť alebo Predchádzajúci 13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Tlačidlo akcie: Návrat 14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Tlačiareň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Umožňuje vytlačiť dokument z počítača na papier</a:t>
            </a:r>
          </a:p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Vyžaduje si nainštalovať do PC ovládače danej tlačiarne</a:t>
            </a:r>
          </a:p>
          <a:p>
            <a:pPr algn="just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Tlačiarne rozdeľujeme na:</a:t>
            </a:r>
          </a:p>
          <a:p>
            <a:pPr lvl="2"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Ihličkové</a:t>
            </a:r>
          </a:p>
          <a:p>
            <a:pPr lvl="2"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Laserové</a:t>
            </a:r>
          </a:p>
          <a:p>
            <a:pPr lvl="2"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Atramentové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876"/>
            <a:ext cx="2357454" cy="2357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sk-SK" sz="47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Ihličkové </a:t>
            </a:r>
            <a:r>
              <a:rPr lang="sk-SK" sz="4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tlačí najlacnejšie, ale najmenej kvalitne. Pomocou niekoľkých 9-24 drobných ihličiek otláča farbu z pásky na papier, preto je pomerne hlučná</a:t>
            </a:r>
          </a:p>
          <a:p>
            <a:pPr algn="just"/>
            <a:r>
              <a:rPr lang="sk-SK" sz="47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Laserové </a:t>
            </a:r>
            <a:r>
              <a:rPr lang="sk-SK" sz="4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používa statickú elektrinu a laserový lúč na nanesenie tenkej vrstvy čierneho prášku nazývaného toner na papier, ktorý sa pomocou horúceho valca zapečie do papiera. Tieto tlačiarne sa vyznačujú vysokou rýchlosťou, výbornou kvalitou tlače a vysokou životnosťou so stredne vysokými nákladmi na tlač.</a:t>
            </a:r>
          </a:p>
          <a:p>
            <a:pPr lvl="2" algn="just"/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Atramentové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tlačí farebné dokumenty, obrázky, alebo fotografie. Tá vystrekuje na papier drobné atramentové kvapôčky, ktoré do papiera vsiaknu a rýchlo zaschnú.</a:t>
            </a:r>
            <a:b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Nevýhodou atramentových tlačiarní sú pomerne vysoké náklady na tlač a možnosť zaschnutia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trysiek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ak sa dlhšiu dobu nepoužívajú. Výhodou atramentových tlačiarní je nízka cena tlačiarne, malé rozmery a hmotnosť, pomerne vysoké rozlíšenie a možnosť pomerne lacnej farebnej tlače.</a:t>
            </a:r>
          </a:p>
          <a:p>
            <a:endParaRPr lang="sk-SK" sz="28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Počítačová skriňa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9D00"/>
              </a:buClr>
            </a:pP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Časti počítačov musia byť uložené v nejakom puzdre, kryte</a:t>
            </a:r>
          </a:p>
          <a:p>
            <a:pPr>
              <a:buClr>
                <a:srgbClr val="FF9D00"/>
              </a:buClr>
            </a:pP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S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krinka obvykle z plechu, ktorá má odnímateľné veko</a:t>
            </a:r>
          </a:p>
          <a:p>
            <a:pPr>
              <a:buClr>
                <a:srgbClr val="FF9D00"/>
              </a:buClr>
            </a:pP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Môže mať dve prevedenia – nastojato (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tower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) alebo naležato (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desktop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)</a:t>
            </a:r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3500438"/>
            <a:ext cx="3009736" cy="20717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500438"/>
            <a:ext cx="2286016" cy="22928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lačidlo akcie: Domov 6">
            <a:hlinkClick r:id="rId4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Dopredu alebo Ďalej 7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Späť alebo Predchádzajúci 8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Tlačidlo akcie: Návrat 9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428596" y="5929330"/>
            <a:ext cx="1393009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500034" y="6072206"/>
            <a:ext cx="132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solidFill>
                  <a:schemeClr val="accent4">
                    <a:lumMod val="10000"/>
                  </a:schemeClr>
                </a:solidFill>
              </a:rPr>
              <a:t>Tower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6643702" y="5857892"/>
            <a:ext cx="1393009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6715140" y="6000768"/>
            <a:ext cx="132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4">
                    <a:lumMod val="10000"/>
                  </a:schemeClr>
                </a:solidFill>
              </a:rPr>
              <a:t>Desktop</a:t>
            </a:r>
            <a:endParaRPr lang="sk-SK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" name="Rovná spojnica 14"/>
          <p:cNvCxnSpPr>
            <a:endCxn id="2052" idx="2"/>
          </p:cNvCxnSpPr>
          <p:nvPr/>
        </p:nvCxnSpPr>
        <p:spPr>
          <a:xfrm flipV="1">
            <a:off x="1000100" y="5793277"/>
            <a:ext cx="1643074" cy="136053"/>
          </a:xfrm>
          <a:prstGeom prst="line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rot="10800000">
            <a:off x="5643570" y="5643578"/>
            <a:ext cx="1749268" cy="166702"/>
          </a:xfrm>
          <a:prstGeom prst="line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Počítačový zdroj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Počítačový zdroj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 zariadenie modifikujúce napájacie napätie elektrickej rozvodnej siete, na napätia potrebné pre jednotlivé komponenty počítača (matičná doska, mechaniky a pod.)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857628"/>
            <a:ext cx="2710427" cy="20478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Dopredu alebo Ďalej 6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Späť alebo Predchádzajúci 7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Návrat 8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 – Osobný počítač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Osobný počítač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(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angl.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Personal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computer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,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zkratka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PC)</a:t>
            </a:r>
          </a:p>
          <a:p>
            <a:pPr algn="just">
              <a:buClr>
                <a:srgbClr val="FF9D00"/>
              </a:buClr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Počítač je univerzálny programovateľný stroj na spracovanie dát, grafických údajov alebo údajov z výrobného procesu, ktorý sa riadi na základe vopred pripraveného programu, ktorý sa nachádza v pamäti počítača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6" name="Tlačidlo akcie: Domov 5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Dopredu alebo Ďalej 6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Späť alebo Predchádzajúci 7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Návrat 8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Rozšírujúce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karty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3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Rozširujúce karty </a:t>
            </a:r>
            <a:r>
              <a:rPr lang="sk-SK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externé moduly počítača vo forme karty, ktorá má na spodnej časti zásuvné kontakty, ktoré sa zasúvajú do zbernice matičnej dosky</a:t>
            </a:r>
          </a:p>
          <a:p>
            <a:pPr lvl="2" algn="just"/>
            <a:r>
              <a:rPr lang="sk-SK" sz="29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Grafická karta </a:t>
            </a:r>
            <a:r>
              <a:rPr lang="sk-SK" sz="2900" dirty="0" smtClean="0"/>
              <a:t>- </a:t>
            </a:r>
            <a:r>
              <a:rPr lang="sk-SK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pomocou ktorej počítač zobrazuje na monitore</a:t>
            </a:r>
          </a:p>
          <a:p>
            <a:pPr lvl="2" algn="just"/>
            <a:r>
              <a:rPr lang="sk-SK" sz="29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Sieťová karta </a:t>
            </a:r>
            <a:r>
              <a:rPr lang="sk-SK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– slúži na pripojenie do počítačovej siete </a:t>
            </a:r>
          </a:p>
          <a:p>
            <a:pPr lvl="2" algn="just"/>
            <a:r>
              <a:rPr lang="sk-SK" sz="29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Zvuková karta </a:t>
            </a:r>
            <a:r>
              <a:rPr lang="sk-SK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- karta vytvárajúca zvuky</a:t>
            </a:r>
          </a:p>
          <a:p>
            <a:pPr lvl="2" algn="just"/>
            <a:r>
              <a:rPr lang="sk-SK" sz="29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Televízna karta </a:t>
            </a:r>
            <a:r>
              <a:rPr lang="sk-SK" sz="2900" dirty="0" smtClean="0"/>
              <a:t>- </a:t>
            </a:r>
            <a:r>
              <a:rPr lang="sk-SK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karta pre príjem televízneho signálu a pod.</a:t>
            </a:r>
          </a:p>
          <a:p>
            <a:pPr algn="just">
              <a:buNone/>
            </a:pPr>
            <a:r>
              <a:rPr lang="sk-SK" dirty="0" smtClean="0"/>
              <a:t>	</a:t>
            </a:r>
            <a:r>
              <a:rPr lang="sk-SK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Viacero rozširujúcich „kariet“ – modulov sa pripája externe pomocou zbernice USB</a:t>
            </a:r>
            <a:endParaRPr lang="sk-SK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4348" y="2285992"/>
            <a:ext cx="7543800" cy="283369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8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  <a:endParaRPr lang="sk-SK" sz="8000" b="1" dirty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Zloženie počítača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buClr>
                <a:srgbClr val="FF9D00"/>
              </a:buClr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osobný počítač  možno rozdeliť na </a:t>
            </a:r>
            <a:r>
              <a:rPr lang="sk-SK" b="1" dirty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hardvér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(angl. hardware) a </a:t>
            </a:r>
            <a:r>
              <a:rPr lang="sk-SK" b="1" dirty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softvér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(angl. software)</a:t>
            </a:r>
          </a:p>
          <a:p>
            <a:pPr algn="just">
              <a:buClr>
                <a:srgbClr val="FF9D00"/>
              </a:buClr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hardvér zjednodušene je „železo“, to čo sa dá chytiť do ruky</a:t>
            </a:r>
          </a:p>
          <a:p>
            <a:pPr algn="just">
              <a:buClr>
                <a:srgbClr val="FF9D00"/>
              </a:buClr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čo „vdýchne ducha“, čo mu umožní pracovať je jeho softvérové vybavenie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196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Hardvér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tvoria všetky vnútorné aj vonkajšie fyzické časti počítača, t.j. tie ktoré vidíme alebo sa ich môžeme dotknúť</a:t>
            </a:r>
          </a:p>
          <a:p>
            <a:pPr algn="just"/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Softvér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programové vybavenie (skrátene program), ktorý hovorí hardvéru, čo má kedy urobiť. Softvér je vlastne algoritmus - postup riešenia, ktorý musí byť vyjadrený v takej podobe, ktorej hardvér rozumie. Programové vybavenie sa delí na operačné systémy a aplikačné programy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Počítačová zostava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833958"/>
          </a:xfrm>
        </p:spPr>
        <p:txBody>
          <a:bodyPr>
            <a:noAutofit/>
          </a:bodyPr>
          <a:lstStyle/>
          <a:p>
            <a:pPr algn="just"/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Osobný počítač nazývame aj pojmom počítačová zostava</a:t>
            </a:r>
          </a:p>
          <a:p>
            <a:pPr algn="just"/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Počítačovú zostavu tvoria:</a:t>
            </a:r>
          </a:p>
          <a:p>
            <a:pPr lvl="1">
              <a:buClr>
                <a:srgbClr val="FF9D00"/>
              </a:buClr>
            </a:pP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Základná jednotka </a:t>
            </a:r>
            <a:r>
              <a:rPr lang="sk-SK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– výkonná časť</a:t>
            </a:r>
          </a:p>
          <a:p>
            <a:pPr lvl="1">
              <a:buClr>
                <a:srgbClr val="FF9D00"/>
              </a:buClr>
            </a:pP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Výstupné zariadenia</a:t>
            </a:r>
          </a:p>
          <a:p>
            <a:pPr lvl="1">
              <a:buClr>
                <a:srgbClr val="FF9D00"/>
              </a:buClr>
            </a:pP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Vstupné zariadenia</a:t>
            </a:r>
          </a:p>
          <a:p>
            <a:pPr lvl="1">
              <a:buClr>
                <a:srgbClr val="FF9D00"/>
              </a:buClr>
            </a:pP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Prídavné </a:t>
            </a:r>
            <a:r>
              <a:rPr lang="sk-SK" sz="3000" b="1" dirty="0" err="1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vstupno-vystupné</a:t>
            </a:r>
            <a:r>
              <a:rPr lang="sk-SK" sz="3000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zariadenia</a:t>
            </a:r>
          </a:p>
          <a:p>
            <a:pPr lvl="1" algn="just"/>
            <a:endParaRPr lang="sk-SK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lačidlo akcie: Dopredu alebo Ďalej 4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Späť alebo Predchádzajúci 5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Návrat 6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Počítačová zostava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095372"/>
            <a:ext cx="7543800" cy="4495800"/>
          </a:xfrm>
        </p:spPr>
        <p:txBody>
          <a:bodyPr/>
          <a:lstStyle/>
          <a:p>
            <a:endParaRPr lang="sk-SK">
              <a:solidFill>
                <a:schemeClr val="accent5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643050"/>
            <a:ext cx="6452809" cy="42148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aoblený obdĺžnik 4"/>
          <p:cNvSpPr/>
          <p:nvPr/>
        </p:nvSpPr>
        <p:spPr>
          <a:xfrm>
            <a:off x="3143240" y="1714488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214678" y="171448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Monitor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571604" y="2000240"/>
            <a:ext cx="1393009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643042" y="2000240"/>
            <a:ext cx="132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Disketová mechanika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6500826" y="2643182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643702" y="264318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Pamäť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1" name="Zaoblený obdĺžnik 10"/>
          <p:cNvSpPr/>
          <p:nvPr/>
        </p:nvSpPr>
        <p:spPr>
          <a:xfrm>
            <a:off x="2000232" y="2786058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071670" y="278605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Disketa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1214446" y="3286124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214414" y="3286124"/>
            <a:ext cx="11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Tlačiareň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5" name="Zaoblený obdĺžnik 14"/>
          <p:cNvSpPr/>
          <p:nvPr/>
        </p:nvSpPr>
        <p:spPr>
          <a:xfrm>
            <a:off x="1428728" y="4643446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428728" y="46434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CD-ROM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7" name="Zaoblený obdĺžnik 16"/>
          <p:cNvSpPr/>
          <p:nvPr/>
        </p:nvSpPr>
        <p:spPr>
          <a:xfrm>
            <a:off x="1285852" y="5214950"/>
            <a:ext cx="1393009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1357290" y="5214950"/>
            <a:ext cx="132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CD-ROM mechanika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9" name="Zaoblený obdĺžnik 18"/>
          <p:cNvSpPr/>
          <p:nvPr/>
        </p:nvSpPr>
        <p:spPr>
          <a:xfrm>
            <a:off x="2857488" y="5429264"/>
            <a:ext cx="1285884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2857488" y="54292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Klávesnica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1" name="Zaoblený obdĺžnik 20"/>
          <p:cNvSpPr/>
          <p:nvPr/>
        </p:nvSpPr>
        <p:spPr>
          <a:xfrm>
            <a:off x="5572132" y="5357826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5643570" y="535782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Myš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3" name="Zaoblený obdĺžnik 22"/>
          <p:cNvSpPr/>
          <p:nvPr/>
        </p:nvSpPr>
        <p:spPr>
          <a:xfrm>
            <a:off x="6858016" y="4929198"/>
            <a:ext cx="114300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929454" y="492919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Modem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5" name="Zaoblený obdĺžnik 24"/>
          <p:cNvSpPr/>
          <p:nvPr/>
        </p:nvSpPr>
        <p:spPr>
          <a:xfrm>
            <a:off x="6572264" y="3143248"/>
            <a:ext cx="1500198" cy="4286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6572264" y="314324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Reproduktor</a:t>
            </a:r>
            <a:endParaRPr lang="sk-SK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7" name="Tlačidlo akcie: Domov 26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Tlačidlo akcie: Dopredu alebo Ďalej 27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Tlačidlo akcie: Späť alebo Predchádzajúci 28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Tlačidlo akcie: Návrat 29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Základná jednotka PC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9D00"/>
              </a:buClr>
            </a:pP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hlavnou časťou počítača, ktorá je uložená v plechovej (resp. plastovej) skrinke, v ktorej sa nachádzajú všetky podstatné časti počítača</a:t>
            </a:r>
          </a:p>
          <a:p>
            <a:pPr algn="just">
              <a:buClr>
                <a:srgbClr val="FF9D00"/>
              </a:buClr>
            </a:pP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Najdôležitejšie komponenty základnej jednotky sú: </a:t>
            </a:r>
          </a:p>
          <a:p>
            <a:pPr lvl="1" algn="just">
              <a:buClr>
                <a:srgbClr val="FF9D00"/>
              </a:buClr>
            </a:pPr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Základná doska</a:t>
            </a:r>
            <a:endParaRPr lang="sk-SK" b="1" dirty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  <a:p>
            <a:pPr lvl="1" algn="just">
              <a:buClr>
                <a:srgbClr val="FF9D00"/>
              </a:buClr>
            </a:pPr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Procesor</a:t>
            </a:r>
            <a:endParaRPr lang="sk-SK" b="1" dirty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  <a:p>
            <a:pPr lvl="1" algn="just">
              <a:buClr>
                <a:srgbClr val="FF9D00"/>
              </a:buClr>
            </a:pPr>
            <a:r>
              <a:rPr lang="sk-SK" b="1" dirty="0" smtClean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Operačná pamäť</a:t>
            </a:r>
            <a:endParaRPr lang="sk-SK" b="1" dirty="0">
              <a:solidFill>
                <a:srgbClr val="EEB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  <a:p>
            <a:pPr lvl="1" algn="just">
              <a:buClr>
                <a:srgbClr val="FF9D00"/>
              </a:buClr>
            </a:pPr>
            <a:r>
              <a:rPr lang="sk-SK" b="1" dirty="0">
                <a:solidFill>
                  <a:srgbClr val="EEB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Diskové zariadenia</a:t>
            </a:r>
          </a:p>
          <a:p>
            <a:pPr lvl="1" algn="just"/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000063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00628" y="3500438"/>
            <a:ext cx="3240373" cy="2428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4286248" y="6215082"/>
            <a:ext cx="357190" cy="357190"/>
          </a:xfrm>
          <a:prstGeom prst="actionButtonHom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lačidlo akcie: Dopredu alebo Ďalej 5">
            <a:hlinkClick r:id="" action="ppaction://hlinkshowjump?jump=nextslide" highlightClick="1"/>
          </p:cNvPr>
          <p:cNvSpPr/>
          <p:nvPr/>
        </p:nvSpPr>
        <p:spPr>
          <a:xfrm>
            <a:off x="4786314" y="6215082"/>
            <a:ext cx="357190" cy="357190"/>
          </a:xfrm>
          <a:prstGeom prst="actionButtonForwardNex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lačidlo akcie: Späť alebo Predchádzajúci 6">
            <a:hlinkClick r:id="" action="ppaction://hlinkshowjump?jump=previousslide" highlightClick="1"/>
          </p:cNvPr>
          <p:cNvSpPr/>
          <p:nvPr/>
        </p:nvSpPr>
        <p:spPr>
          <a:xfrm>
            <a:off x="3786182" y="6215082"/>
            <a:ext cx="357190" cy="357190"/>
          </a:xfrm>
          <a:prstGeom prst="actionButtonBackPrevious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lačidlo akcie: Návrat 7">
            <a:hlinkClick r:id="" action="ppaction://hlinkshowjump?jump=endshow" highlightClick="1"/>
          </p:cNvPr>
          <p:cNvSpPr/>
          <p:nvPr/>
        </p:nvSpPr>
        <p:spPr>
          <a:xfrm>
            <a:off x="5286380" y="6215082"/>
            <a:ext cx="357190" cy="357190"/>
          </a:xfrm>
          <a:prstGeom prst="actionButtonRetur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green cave design template">
  <a:themeElements>
    <a:clrScheme name="Vlastná 10">
      <a:dk1>
        <a:srgbClr val="005A58"/>
      </a:dk1>
      <a:lt1>
        <a:srgbClr val="FFFFFF"/>
      </a:lt1>
      <a:dk2>
        <a:srgbClr val="33CCCC"/>
      </a:dk2>
      <a:lt2>
        <a:srgbClr val="FFFF99"/>
      </a:lt2>
      <a:accent1>
        <a:srgbClr val="006462"/>
      </a:accent1>
      <a:accent2>
        <a:srgbClr val="6D6FC7"/>
      </a:accent2>
      <a:accent3>
        <a:srgbClr val="ADE2E2"/>
      </a:accent3>
      <a:accent4>
        <a:srgbClr val="DADADA"/>
      </a:accent4>
      <a:accent5>
        <a:srgbClr val="AAB8B7"/>
      </a:accent5>
      <a:accent6>
        <a:srgbClr val="6264B4"/>
      </a:accent6>
      <a:hlink>
        <a:srgbClr val="FFC000"/>
      </a:hlink>
      <a:folHlink>
        <a:srgbClr val="84E0E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DCEBE6"/>
        </a:dk1>
        <a:lt1>
          <a:srgbClr val="FFFFFF"/>
        </a:lt1>
        <a:dk2>
          <a:srgbClr val="000000"/>
        </a:dk2>
        <a:lt2>
          <a:srgbClr val="333333"/>
        </a:lt2>
        <a:accent1>
          <a:srgbClr val="3374A1"/>
        </a:accent1>
        <a:accent2>
          <a:srgbClr val="3B2E8A"/>
        </a:accent2>
        <a:accent3>
          <a:srgbClr val="FFFFFF"/>
        </a:accent3>
        <a:accent4>
          <a:srgbClr val="BCC9C4"/>
        </a:accent4>
        <a:accent5>
          <a:srgbClr val="ADBCCD"/>
        </a:accent5>
        <a:accent6>
          <a:srgbClr val="35297D"/>
        </a:accent6>
        <a:hlink>
          <a:srgbClr val="00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3E3E5C"/>
        </a:dk1>
        <a:lt1>
          <a:srgbClr val="FFFFFF"/>
        </a:lt1>
        <a:dk2>
          <a:srgbClr val="B9B9D7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D9D9E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8">
        <a:dk1>
          <a:srgbClr val="CCCC99"/>
        </a:dk1>
        <a:lt1>
          <a:srgbClr val="FFFFCC"/>
        </a:lt1>
        <a:dk2>
          <a:srgbClr val="DFD293"/>
        </a:dk2>
        <a:lt2>
          <a:srgbClr val="5C1F00"/>
        </a:lt2>
        <a:accent1>
          <a:srgbClr val="78783C"/>
        </a:accent1>
        <a:accent2>
          <a:srgbClr val="FFFFCC"/>
        </a:accent2>
        <a:accent3>
          <a:srgbClr val="FFFFE2"/>
        </a:accent3>
        <a:accent4>
          <a:srgbClr val="AEAE82"/>
        </a:accent4>
        <a:accent5>
          <a:srgbClr val="BEBEAF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9">
        <a:dk1>
          <a:srgbClr val="2D2015"/>
        </a:dk1>
        <a:lt1>
          <a:srgbClr val="D2D2D2"/>
        </a:lt1>
        <a:dk2>
          <a:srgbClr val="CCCCA5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E2E2C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10">
        <a:dk1>
          <a:srgbClr val="2D2015"/>
        </a:dk1>
        <a:lt1>
          <a:srgbClr val="D2D2D2"/>
        </a:lt1>
        <a:dk2>
          <a:srgbClr val="73CDFF"/>
        </a:dk2>
        <a:lt2>
          <a:srgbClr val="DFC08D"/>
        </a:lt2>
        <a:accent1>
          <a:srgbClr val="666666"/>
        </a:accent1>
        <a:accent2>
          <a:srgbClr val="0066FF"/>
        </a:accent2>
        <a:accent3>
          <a:srgbClr val="BCE3FF"/>
        </a:accent3>
        <a:accent4>
          <a:srgbClr val="B3B3B3"/>
        </a:accent4>
        <a:accent5>
          <a:srgbClr val="B8B8B8"/>
        </a:accent5>
        <a:accent6>
          <a:srgbClr val="005CE7"/>
        </a:accent6>
        <a:hlink>
          <a:srgbClr val="66CCFF"/>
        </a:hlink>
        <a:folHlink>
          <a:srgbClr val="FAF0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11">
        <a:dk1>
          <a:srgbClr val="005A58"/>
        </a:dk1>
        <a:lt1>
          <a:srgbClr val="FFFFFF"/>
        </a:lt1>
        <a:dk2>
          <a:srgbClr val="33CCCC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DE2E2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12">
        <a:dk1>
          <a:srgbClr val="003366"/>
        </a:dk1>
        <a:lt1>
          <a:srgbClr val="FFFFFF"/>
        </a:lt1>
        <a:dk2>
          <a:srgbClr val="0000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B8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Vlastná 10">
    <a:dk1>
      <a:srgbClr val="005A58"/>
    </a:dk1>
    <a:lt1>
      <a:srgbClr val="FFFFFF"/>
    </a:lt1>
    <a:dk2>
      <a:srgbClr val="33CCCC"/>
    </a:dk2>
    <a:lt2>
      <a:srgbClr val="FFFF99"/>
    </a:lt2>
    <a:accent1>
      <a:srgbClr val="006462"/>
    </a:accent1>
    <a:accent2>
      <a:srgbClr val="6D6FC7"/>
    </a:accent2>
    <a:accent3>
      <a:srgbClr val="ADE2E2"/>
    </a:accent3>
    <a:accent4>
      <a:srgbClr val="DADADA"/>
    </a:accent4>
    <a:accent5>
      <a:srgbClr val="AAB8B7"/>
    </a:accent5>
    <a:accent6>
      <a:srgbClr val="6264B4"/>
    </a:accent6>
    <a:hlink>
      <a:srgbClr val="FFC000"/>
    </a:hlink>
    <a:folHlink>
      <a:srgbClr val="84E0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1176</Words>
  <Application>Microsoft Office PowerPoint</Application>
  <PresentationFormat>Prezentácia na obrazovke (4:3)</PresentationFormat>
  <Paragraphs>183</Paragraphs>
  <Slides>41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Calibri</vt:lpstr>
      <vt:lpstr>Cambria Math</vt:lpstr>
      <vt:lpstr>Constantia</vt:lpstr>
      <vt:lpstr>Verdana</vt:lpstr>
      <vt:lpstr>Blue-green cave design template</vt:lpstr>
      <vt:lpstr>Prezentácia programu PowerPoint</vt:lpstr>
      <vt:lpstr>Technické vybavenie PC – hardware, základná jednotka PC, základná doska, procesor, operačná pamäť</vt:lpstr>
      <vt:lpstr>Obsah</vt:lpstr>
      <vt:lpstr>PC – Osobný počítač</vt:lpstr>
      <vt:lpstr>Zloženie počítača</vt:lpstr>
      <vt:lpstr>Prezentácia programu PowerPoint</vt:lpstr>
      <vt:lpstr>Počítačová zostava</vt:lpstr>
      <vt:lpstr>Počítačová zostava</vt:lpstr>
      <vt:lpstr>Základná jednotka PC</vt:lpstr>
      <vt:lpstr>Základná doska</vt:lpstr>
      <vt:lpstr>Základná doska PC</vt:lpstr>
      <vt:lpstr>Procesor</vt:lpstr>
      <vt:lpstr>Procesor</vt:lpstr>
      <vt:lpstr>Pamäť</vt:lpstr>
      <vt:lpstr>Prezentácia programu PowerPoint</vt:lpstr>
      <vt:lpstr>Prezentácia programu PowerPoint</vt:lpstr>
      <vt:lpstr>Pamäť</vt:lpstr>
      <vt:lpstr>Pevný disk</vt:lpstr>
      <vt:lpstr>Prezentácia programu PowerPoint</vt:lpstr>
      <vt:lpstr>Pevný disk</vt:lpstr>
      <vt:lpstr>Diskety</vt:lpstr>
      <vt:lpstr>Diskety</vt:lpstr>
      <vt:lpstr>Optické disky</vt:lpstr>
      <vt:lpstr>CD - Compact disk</vt:lpstr>
      <vt:lpstr>DVD – Digital Versatile Disk</vt:lpstr>
      <vt:lpstr>Média s flash pamäťou</vt:lpstr>
      <vt:lpstr>Prezentácia programu PowerPoint</vt:lpstr>
      <vt:lpstr>Vstupné zariadenia - Klávesnica</vt:lpstr>
      <vt:lpstr>Myš</vt:lpstr>
      <vt:lpstr>Prezentácia programu PowerPoint</vt:lpstr>
      <vt:lpstr>Web kamera</vt:lpstr>
      <vt:lpstr>Tablet</vt:lpstr>
      <vt:lpstr>Výstupné zariadenia - Monitor</vt:lpstr>
      <vt:lpstr>Prezentácia programu PowerPoint</vt:lpstr>
      <vt:lpstr>Tlačiareň</vt:lpstr>
      <vt:lpstr>Prezentácia programu PowerPoint</vt:lpstr>
      <vt:lpstr>Prezentácia programu PowerPoint</vt:lpstr>
      <vt:lpstr>Počítačová skriňa</vt:lpstr>
      <vt:lpstr>Počítačový zdroj</vt:lpstr>
      <vt:lpstr>Rozšírujúce karty</vt:lpstr>
      <vt:lpstr>Prezentácia programu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Technické vybavenie PC – hardware, základná jednotka PC, základná doska, procesor, operačná pamäť</dc:title>
  <dc:subject/>
  <dc:creator>JPF</dc:creator>
  <cp:keywords/>
  <dc:description/>
  <cp:lastModifiedBy>student</cp:lastModifiedBy>
  <cp:revision>70</cp:revision>
  <dcterms:created xsi:type="dcterms:W3CDTF">2010-02-15T18:38:19Z</dcterms:created>
  <dcterms:modified xsi:type="dcterms:W3CDTF">2020-10-15T10:56:31Z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TC010721211051</vt:lpwstr>
  </property>
</Properties>
</file>