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90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656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9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76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509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8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48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20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76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698A1-106D-44DE-A146-AF096F5B9771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CC5664-E209-40C0-8CB6-BFD4CE50040C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 smtClean="0">
                <a:solidFill>
                  <a:srgbClr val="FFCC99"/>
                </a:solidFill>
                <a:latin typeface="Brush Script MT" panose="03060802040406070304" pitchFamily="66" charset="0"/>
              </a:rPr>
              <a:t>Louis </a:t>
            </a:r>
            <a:r>
              <a:rPr lang="sk-SK" sz="6600" dirty="0" err="1" smtClean="0">
                <a:solidFill>
                  <a:srgbClr val="FFCC99"/>
                </a:solidFill>
                <a:latin typeface="Brush Script MT" panose="03060802040406070304" pitchFamily="66" charset="0"/>
              </a:rPr>
              <a:t>Pasteur</a:t>
            </a:r>
            <a:endParaRPr lang="sk-SK" sz="6600" dirty="0">
              <a:solidFill>
                <a:srgbClr val="FFCC99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16685" y="6020502"/>
            <a:ext cx="4223658" cy="1100227"/>
          </a:xfrm>
        </p:spPr>
        <p:txBody>
          <a:bodyPr/>
          <a:lstStyle/>
          <a:p>
            <a:r>
              <a:rPr lang="sk-SK" dirty="0" smtClean="0"/>
              <a:t>Klára </a:t>
            </a:r>
            <a:r>
              <a:rPr lang="sk-SK" dirty="0" err="1" smtClean="0"/>
              <a:t>Džuganová</a:t>
            </a:r>
            <a:r>
              <a:rPr lang="sk-SK" dirty="0" smtClean="0"/>
              <a:t> III.O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3" y="1201784"/>
            <a:ext cx="3629067" cy="51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Zaujímavosti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84253" y="1885996"/>
            <a:ext cx="9996216" cy="4095750"/>
          </a:xfrm>
        </p:spPr>
        <p:txBody>
          <a:bodyPr>
            <a:normAutofit/>
          </a:bodyPr>
          <a:lstStyle/>
          <a:p>
            <a:r>
              <a:rPr lang="sk-SK" dirty="0" smtClean="0"/>
              <a:t> bol francúzsky chemik, biológ a lekár. Zakladateľ mikrobiológie, lekárskej imunológie a </a:t>
            </a:r>
            <a:r>
              <a:rPr lang="sk-SK" dirty="0" err="1" smtClean="0"/>
              <a:t>stereochémie</a:t>
            </a:r>
            <a:r>
              <a:rPr lang="sk-SK" dirty="0" smtClean="0"/>
              <a:t>.</a:t>
            </a:r>
          </a:p>
          <a:p>
            <a:r>
              <a:rPr lang="sk-SK" dirty="0" smtClean="0"/>
              <a:t>Keď mal malý Louis dva roky, jeho rodičia sa opäť sťahovali, najprv do obce </a:t>
            </a:r>
            <a:r>
              <a:rPr lang="sk-SK" dirty="0" err="1" smtClean="0"/>
              <a:t>Marnoz</a:t>
            </a:r>
            <a:r>
              <a:rPr lang="sk-SK" dirty="0" smtClean="0"/>
              <a:t> a neskôr do </a:t>
            </a:r>
            <a:r>
              <a:rPr lang="sk-SK" dirty="0" err="1" smtClean="0"/>
              <a:t>Arbois</a:t>
            </a:r>
            <a:r>
              <a:rPr lang="sk-SK" dirty="0" smtClean="0"/>
              <a:t>, kde </a:t>
            </a:r>
            <a:r>
              <a:rPr lang="sk-SK" dirty="0" err="1" smtClean="0"/>
              <a:t>Pasteur</a:t>
            </a:r>
            <a:r>
              <a:rPr lang="sk-SK" dirty="0" smtClean="0"/>
              <a:t> vyrastal.</a:t>
            </a:r>
          </a:p>
          <a:p>
            <a:r>
              <a:rPr lang="sk-SK" dirty="0" err="1" smtClean="0"/>
              <a:t>ouis</a:t>
            </a:r>
            <a:r>
              <a:rPr lang="sk-SK" dirty="0" smtClean="0"/>
              <a:t> v škole nepatril medzi vynikajúcich žiakov. Bol usilovný, svedomitý, v okamihu vedel preložiť latinské texty, no zďaleka neoslňoval duchom.</a:t>
            </a:r>
          </a:p>
          <a:p>
            <a:r>
              <a:rPr lang="sk-SK" dirty="0" smtClean="0"/>
              <a:t>V roku 1864 sa venoval štúdiu nákazlivých chorôb zvierat. Dospel k všeobecnému záveru, že všetky nákazlivé choroby spôsobujú mikróby .</a:t>
            </a:r>
          </a:p>
          <a:p>
            <a:r>
              <a:rPr lang="sk-SK" dirty="0" smtClean="0"/>
              <a:t>28. septembra 1895 zomrel prirodzenou smrťou vo </a:t>
            </a:r>
            <a:r>
              <a:rPr lang="sk-SK" dirty="0" err="1" smtClean="0"/>
              <a:t>Villeneuve</a:t>
            </a:r>
            <a:r>
              <a:rPr lang="sk-SK" dirty="0" smtClean="0"/>
              <a:t> </a:t>
            </a:r>
            <a:r>
              <a:rPr lang="sk-SK" dirty="0" err="1" smtClean="0"/>
              <a:t>l´Etang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19" y="160020"/>
            <a:ext cx="1819275" cy="2514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407" y="4196126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107</Words>
  <Application>Microsoft Office PowerPoint</Application>
  <PresentationFormat>Širokouhlá</PresentationFormat>
  <Paragraphs>8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Brush Script MT</vt:lpstr>
      <vt:lpstr>Calibri</vt:lpstr>
      <vt:lpstr>Calibri Light</vt:lpstr>
      <vt:lpstr>Retrospektíva</vt:lpstr>
      <vt:lpstr>Louis Pasteur</vt:lpstr>
      <vt:lpstr>Zaujímavosti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Louis Pasteur</dc:title>
  <dc:creator>HP</dc:creator>
  <cp:lastModifiedBy>HP</cp:lastModifiedBy>
  <cp:revision>3</cp:revision>
  <dcterms:created xsi:type="dcterms:W3CDTF">2022-06-13T16:38:51Z</dcterms:created>
  <dcterms:modified xsi:type="dcterms:W3CDTF">2022-06-13T16:56:25Z</dcterms:modified>
</cp:coreProperties>
</file>