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0482c7a2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0482c7a2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0482c7a2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0482c7a2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0482c7a2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0482c7a2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0482c7a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0482c7a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0482c7a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0482c7a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351C75"/>
                </a:solidFill>
              </a:rPr>
              <a:t>najdlhšie mosty na svete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3447475"/>
            <a:ext cx="9144000" cy="16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Amatic SC"/>
                <a:ea typeface="Amatic SC"/>
                <a:cs typeface="Amatic SC"/>
                <a:sym typeface="Amatic SC"/>
              </a:rPr>
              <a:t>základná škola, čsa 15, moldava nad bodvou</a:t>
            </a:r>
            <a:r>
              <a:rPr lang="sk"/>
              <a:t>		             </a:t>
            </a:r>
            <a:r>
              <a:rPr lang="sk" sz="2400">
                <a:latin typeface="Amatic SC"/>
                <a:ea typeface="Amatic SC"/>
                <a:cs typeface="Amatic SC"/>
                <a:sym typeface="Amatic SC"/>
              </a:rPr>
              <a:t>Sabina Žaludková, 5.B	</a:t>
            </a:r>
            <a:r>
              <a:rPr lang="sk"/>
              <a:t>						      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41325" y="4360150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                  </a:t>
            </a:r>
            <a:r>
              <a:rPr lang="sk" sz="300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sk" sz="3000">
                <a:solidFill>
                  <a:srgbClr val="000000"/>
                </a:solidFill>
                <a:highlight>
                  <a:srgbClr val="FFFFFF"/>
                </a:highlight>
              </a:rPr>
              <a:t>Russkij most, vladivostok,</a:t>
            </a:r>
            <a:r>
              <a:rPr lang="sk" sz="3000">
                <a:highlight>
                  <a:srgbClr val="FFFFFF"/>
                </a:highlight>
              </a:rPr>
              <a:t> Rusko, 2163 metrov</a:t>
            </a:r>
            <a:endParaRPr sz="3000">
              <a:highlight>
                <a:srgbClr val="FFFFFF"/>
              </a:highlight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75" y="1352375"/>
            <a:ext cx="8302750" cy="32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99175" y="2261375"/>
            <a:ext cx="83028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800">
                <a:latin typeface="Amatic SC"/>
                <a:ea typeface="Amatic SC"/>
                <a:cs typeface="Amatic SC"/>
                <a:sym typeface="Amatic SC"/>
              </a:rPr>
              <a:t>Most spája mesto Vladivostok so susedným ostrovom Russkij. Mostovka zavesená medzi dvoma hlavnými piliermi má dĺžku 1 104 metrov, čo z velikána robí najdlhší lanový most na svete. Hlavné piliere v tvare písmena A majú na výšku úctyhodných 320 metrov.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/>
              <a:t>                </a:t>
            </a:r>
            <a:r>
              <a:rPr lang="sk" sz="3000">
                <a:solidFill>
                  <a:srgbClr val="000000"/>
                </a:solidFill>
                <a:highlight>
                  <a:srgbClr val="FFFFFF"/>
                </a:highlight>
              </a:rPr>
              <a:t> Su-tchung ta-čchiao, Nan-tchung, Čína, 1088 metrov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3250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sk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Most bol v roku 2010 ocenený cenou Outstanding Civil Engineering Achievement award (OCEA), ktorú udeľuje American Society of Civil Engineers. Dve veže do ktorých sú kotvené nosné laná sú vysoké 306 metrov a druhé najvyššie na svete. Celková dĺžka mosta je 8 088 metrov a šírka oceľovej priehradovej mostovky 41 m[2]. Jeho výstavba začala v januári 2003 a bola plánovaná na jún 2007. Most bol odovzdaný do užívania 25. mája 2008 a oficiálne otvorený 30. júna 2008. Celkové rozpočtové náklady na výstavbu predstavovali približne 1,7 miliárd USD.</a:t>
            </a:r>
            <a:endParaRPr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25" y="1093850"/>
            <a:ext cx="8621676" cy="35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10150" y="1252625"/>
            <a:ext cx="83028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800">
                <a:latin typeface="Amatic SC"/>
                <a:ea typeface="Amatic SC"/>
                <a:cs typeface="Amatic SC"/>
                <a:sym typeface="Amatic SC"/>
              </a:rPr>
              <a:t>Most bol v roku 2010 ocenený cenou Outstanding Civil Engineering Achievement award (OCEA), ktorú udeľuje American Society of Civil Engineers. Dve veže do ktorých sú kotvené nosné laná sú vysoké 306 metrov a druhé najvyššie na svete. Celková dĺžka mosta je 1 088 metrov a šírka oceľovej priehradovej mostovky 41 metrov. Jeho výstavba začala v januári 2003 a bola plánovaná na jún 2007. Most bol odovzdaný do užívania 25. mája 2008 a oficiálne otvorený 30. júna 2008. Celkové rozpočtové náklady na výstavbu predstavovali približne 1,7 miliárd USD.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sk" sz="3000">
                <a:solidFill>
                  <a:srgbClr val="000000"/>
                </a:solidFill>
              </a:rPr>
              <a:t>                    </a:t>
            </a:r>
            <a:r>
              <a:rPr b="0" lang="sk" sz="300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sk" sz="3000">
                <a:solidFill>
                  <a:srgbClr val="000000"/>
                </a:solidFill>
                <a:highlight>
                  <a:srgbClr val="FFFFFF"/>
                </a:highlight>
              </a:rPr>
              <a:t>Stonecutters Bridge, hong kong,</a:t>
            </a:r>
            <a:r>
              <a:rPr lang="sk" sz="415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k" sz="3000">
                <a:solidFill>
                  <a:srgbClr val="000000"/>
                </a:solidFill>
                <a:highlight>
                  <a:srgbClr val="FFFFFF"/>
                </a:highlight>
              </a:rPr>
              <a:t>Čína, 1018 metrov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599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825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800">
                <a:latin typeface="Amatic SC"/>
                <a:ea typeface="Amatic SC"/>
                <a:cs typeface="Amatic SC"/>
                <a:sym typeface="Amatic SC"/>
              </a:rPr>
              <a:t>Stonecutters Bridge je druhý svetovo najdlhší káblový most. Most sa rozprestiera na kanále Rambler pri vchode do Kwai Chung a Hongkongu, jedného z najluxusnejších obchodných centier na svete.1,6 km dlhá križovatka je stredobodom nového strategického spojenia Route 8, vzdialenej 7,6 km, dvojitého trojpruhového rýchlostného spojenia spojujúceho Cheung Sha Wan a ostrov Tsing Yi. Táto trasa zlepšuje prístup medzi medzinárodným letiskom a mestskými oblasťami západného Kowloonu a poskytuje zdokonalené spojenia s kontajnerovým prístavom.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sk" sz="3000"/>
              <a:t>                         </a:t>
            </a:r>
            <a:r>
              <a:rPr lang="sk" sz="3000">
                <a:solidFill>
                  <a:srgbClr val="000000"/>
                </a:solidFill>
                <a:highlight>
                  <a:srgbClr val="FFFFFF"/>
                </a:highlight>
              </a:rPr>
              <a:t> E'dong Bridge, Chuang-š', Čína, 926 metrov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11700" y="1529750"/>
            <a:ext cx="85206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800">
                <a:latin typeface="Amatic SC"/>
                <a:ea typeface="Amatic SC"/>
                <a:cs typeface="Amatic SC"/>
                <a:sym typeface="Amatic SC"/>
              </a:rPr>
              <a:t>Edong Yangtze River Bridge ( 鄂东 长江 大桥 ) je káblovým mostom cez rieku Yangtze v provincii Hubei vo východnej Číne. Most spája okresy Huangshi a Xishui a je súčasťou diaľnice G45 Daqing-Guangzhou a diaľnice G50 Shanghai-Chongqing . Stavba mosta začala v roku 2008 a bola dokončená v roku 2010 S hlavným rozpätím 926 metro</a:t>
            </a:r>
            <a:r>
              <a:rPr lang="sk" sz="2400">
                <a:latin typeface="Amatic SC"/>
                <a:ea typeface="Amatic SC"/>
                <a:cs typeface="Amatic SC"/>
                <a:sym typeface="Amatic SC"/>
              </a:rPr>
              <a:t>v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                  </a:t>
            </a:r>
            <a:r>
              <a:rPr lang="sk"/>
              <a:t>  </a:t>
            </a:r>
            <a:r>
              <a:rPr lang="sk">
                <a:highlight>
                  <a:srgbClr val="FFFFFF"/>
                </a:highlight>
              </a:rPr>
              <a:t> </a:t>
            </a:r>
            <a:r>
              <a:rPr lang="sk" sz="3000">
                <a:solidFill>
                  <a:srgbClr val="000000"/>
                </a:solidFill>
                <a:highlight>
                  <a:srgbClr val="FFFFFF"/>
                </a:highlight>
              </a:rPr>
              <a:t>Tatara ohaši, Hirošima, Japonsko, 890 metrov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5"/>
            <a:ext cx="8520600" cy="34814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11700" y="1228675"/>
            <a:ext cx="84345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800">
                <a:latin typeface="Amatic SC"/>
                <a:ea typeface="Amatic SC"/>
                <a:cs typeface="Amatic SC"/>
                <a:sym typeface="Amatic SC"/>
              </a:rPr>
              <a:t>Honšu-Šikoku renraku baši alebo Honšú Šikoku renraku-baši je sústava 18 mostov a troch diaľnic medzi ostrovmi Honšu a Šikoku. Mosty boli postavené v rokoch 1976 - 1999. Medzi najvýznamnejšie z týchto mostov patria mosty Akaši-kaikjó a Tatara.</a:t>
            </a:r>
            <a:br>
              <a:rPr b="1" lang="sk" sz="1800">
                <a:latin typeface="Amatic SC"/>
                <a:ea typeface="Amatic SC"/>
                <a:cs typeface="Amatic SC"/>
                <a:sym typeface="Amatic SC"/>
              </a:rPr>
            </a:br>
            <a:br>
              <a:rPr b="1" lang="sk" sz="1800">
                <a:latin typeface="Amatic SC"/>
                <a:ea typeface="Amatic SC"/>
                <a:cs typeface="Amatic SC"/>
                <a:sym typeface="Amatic SC"/>
              </a:rPr>
            </a:br>
            <a:endParaRPr b="1" sz="1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