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xygen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xygen-bold.fntdata"/><Relationship Id="rId12" Type="http://schemas.openxmlformats.org/officeDocument/2006/relationships/font" Target="fonts/Oxyge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c65fb6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c65fb6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65fb61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65fb61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65fb61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65fb61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c65fb61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c65fb61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c65fb61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c65fb61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telesá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Sabina Ž.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IV.O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3525" y="41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2620"/>
              <a:t>kocka:</a:t>
            </a:r>
            <a:endParaRPr b="1"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80350" y="2897575"/>
            <a:ext cx="79557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</a:rPr>
              <a:t>Počet hrán: 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</a:rPr>
              <a:t>Počet stien: 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</a:rPr>
              <a:t>Počet vrcholov: 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</a:rPr>
              <a:t>Stena: štvorec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600">
                <a:solidFill>
                  <a:schemeClr val="dk1"/>
                </a:solidFill>
              </a:rPr>
              <a:t>Uhol pri vrchole: 90°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601" y="488475"/>
            <a:ext cx="3366601" cy="274756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1825" y="988975"/>
            <a:ext cx="3821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600"/>
              <a:t>Kocka je zvláštnym prípadom kvádra - patrí teda medzi mnohosteny.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600"/>
              <a:t>Kocka vďaka zhodnosti všetkých jej stien a hrán patrí medzi takzvané platónske telesá.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600"/>
              <a:t>Každé dve steny kocky sú rovnobežné alebo kolmé.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41000" y="2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sk" sz="2520">
                <a:latin typeface="Oxygen"/>
                <a:ea typeface="Oxygen"/>
                <a:cs typeface="Oxygen"/>
                <a:sym typeface="Oxygen"/>
              </a:rPr>
              <a:t>kváder</a:t>
            </a:r>
            <a:endParaRPr b="1" sz="252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11538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/>
              <a:t>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075" y="1152475"/>
            <a:ext cx="5197524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879500"/>
            <a:ext cx="3620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Počet hrán: 12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Počet stien: 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Počet vrcholov: 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Stena: obdĺžnik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Uhol pri vrchole: 90°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Ihlan: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sk" sz="2350">
                <a:solidFill>
                  <a:schemeClr val="dk1"/>
                </a:solidFill>
                <a:highlight>
                  <a:srgbClr val="FFFFFF"/>
                </a:highlight>
              </a:rPr>
              <a:t>Dôležitými špeciálnymi druhmi ihlana sú kvadratický ihlan, ktorého podstavou je štvoruholník, a štvorsten, ktorého podstava je trojuholník.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350">
                <a:solidFill>
                  <a:schemeClr val="dk1"/>
                </a:solidFill>
                <a:highlight>
                  <a:srgbClr val="FFFFFF"/>
                </a:highlight>
              </a:rPr>
              <a:t>V=⅓ sp.v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2350">
                <a:solidFill>
                  <a:schemeClr val="dk1"/>
                </a:solidFill>
                <a:highlight>
                  <a:srgbClr val="FFFFFF"/>
                </a:highlight>
              </a:rPr>
              <a:t>S= sp+q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750" y="2104050"/>
            <a:ext cx="3645450" cy="28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štvorsten: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32725" y="1350525"/>
            <a:ext cx="3606300" cy="23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 sz="2350">
                <a:solidFill>
                  <a:schemeClr val="dk1"/>
                </a:solidFill>
                <a:highlight>
                  <a:srgbClr val="FFFFFF"/>
                </a:highlight>
              </a:rPr>
              <a:t>Štvorsten alebo tetraéder je mnohosten, ktorý má práve štyri steny tvorené trojuholníkmi. Steny pravidelného štvorstenu sú tvorené rovnostrannými trojuholníkmi.                     </a:t>
            </a:r>
            <a:endParaRPr sz="345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75" y="923925"/>
            <a:ext cx="2895600" cy="329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