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60" y="16002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Prezentácia na obrazovke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Gymgl</cp:lastModifiedBy>
  <cp:revision>1</cp:revision>
  <dcterms:created xsi:type="dcterms:W3CDTF">2019-10-21T18:34:17Z</dcterms:created>
  <dcterms:modified xsi:type="dcterms:W3CDTF">2019-10-21T18:37:58Z</dcterms:modified>
</cp:coreProperties>
</file>