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-dZcq6bE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ojitá hrozba - Časopis Qu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44958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Ríša: SUBCELLULATA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1143000" y="1371600"/>
            <a:ext cx="6400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ODDELENIE:</a:t>
            </a:r>
            <a:r>
              <a:rPr kumimoji="0" lang="sk-SK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vira</a:t>
            </a:r>
            <a:endParaRPr kumimoji="0" lang="sk-SK" sz="3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743200" y="5638800"/>
            <a:ext cx="339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Vírusy (Soňa </a:t>
            </a:r>
            <a:r>
              <a:rPr lang="sk-SK" dirty="0" err="1" smtClean="0">
                <a:hlinkClick r:id="rId3"/>
              </a:rPr>
              <a:t>Jenčušová</a:t>
            </a:r>
            <a:r>
              <a:rPr lang="sk-SK" dirty="0" smtClean="0">
                <a:hlinkClick r:id="rId3"/>
              </a:rPr>
              <a:t>)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72200" y="6248400"/>
            <a:ext cx="20122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Vírusy RNA, ktoré donútia hostiteľskú bunku prepísať ich RNA na DNA. (napr. Vírus HIV)</a:t>
            </a:r>
          </a:p>
          <a:p>
            <a:r>
              <a:rPr lang="sk-SK" dirty="0" smtClean="0"/>
              <a:t>Alebo tzv. ONKOVÍRUSY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Four big insights into HIV/AIDS that provide hope of finding a vacc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52800"/>
            <a:ext cx="4724400" cy="2952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Úradná tabuľa - Korona vírus - Obec Prietr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71559" cy="4876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81000" y="1905000"/>
            <a:ext cx="36875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-nebunkové častice (15 – 390 nm)</a:t>
            </a:r>
            <a:endParaRPr lang="sk-SK" sz="2000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667000"/>
            <a:ext cx="389138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-rozmnož.- iba v hostiteľskej bunke </a:t>
            </a:r>
          </a:p>
          <a:p>
            <a:r>
              <a:rPr lang="sk-SK" sz="2000" dirty="0" smtClean="0"/>
              <a:t>(tzv. vnútrobunkové parazity)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657600"/>
            <a:ext cx="763074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-osýpky, ovčie kiahne, herpes, bradavice, chrípku, zápal mozgových blán</a:t>
            </a:r>
          </a:p>
          <a:p>
            <a:r>
              <a:rPr lang="sk-SK" sz="2000" dirty="0" smtClean="0"/>
              <a:t>-krívačku, slintačku, besnotu, </a:t>
            </a:r>
            <a:r>
              <a:rPr lang="sk-SK" sz="2000" dirty="0" smtClean="0"/>
              <a:t>mor</a:t>
            </a:r>
            <a:endParaRPr lang="sk-SK" sz="2000" dirty="0" smtClean="0"/>
          </a:p>
          <a:p>
            <a:r>
              <a:rPr lang="sk-SK" sz="2000" dirty="0" smtClean="0"/>
              <a:t>-ochorenia zemiakov...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26" t="32292" r="26208" b="30208"/>
          <a:stretch>
            <a:fillRect/>
          </a:stretch>
        </p:blipFill>
        <p:spPr bwMode="auto">
          <a:xfrm>
            <a:off x="-1" y="457200"/>
            <a:ext cx="9101667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362" name="AutoShape 2" descr="Virion – Wikiped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24597" t="47917" r="59005" b="23958"/>
          <a:stretch>
            <a:fillRect/>
          </a:stretch>
        </p:blipFill>
        <p:spPr bwMode="auto">
          <a:xfrm>
            <a:off x="2057400" y="1752600"/>
            <a:ext cx="4572000" cy="44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6629400" y="3352800"/>
            <a:ext cx="992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KAPSIDA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791200" y="1600200"/>
            <a:ext cx="30507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Nukleová </a:t>
            </a:r>
            <a:r>
              <a:rPr lang="sk-SK" dirty="0" err="1" smtClean="0"/>
              <a:t>kys</a:t>
            </a:r>
            <a:r>
              <a:rPr lang="sk-SK" dirty="0" smtClean="0"/>
              <a:t>. (RNA alebo DNA</a:t>
            </a:r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 rot="3348525">
            <a:off x="5388620" y="1734169"/>
            <a:ext cx="457200" cy="1295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4106870">
            <a:off x="6629990" y="3460449"/>
            <a:ext cx="457200" cy="1295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840" t="40625" r="24451" b="18750"/>
          <a:stretch>
            <a:fillRect/>
          </a:stretch>
        </p:blipFill>
        <p:spPr bwMode="auto">
          <a:xfrm>
            <a:off x="0" y="609600"/>
            <a:ext cx="91440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írusy a baktérie"/>
          <p:cNvPicPr>
            <a:picLocks noChangeAspect="1" noChangeArrowheads="1"/>
          </p:cNvPicPr>
          <p:nvPr/>
        </p:nvPicPr>
        <p:blipFill>
          <a:blip r:embed="rId2" cstate="print"/>
          <a:srcRect r="1600"/>
          <a:stretch>
            <a:fillRect/>
          </a:stretch>
        </p:blipFill>
        <p:spPr bwMode="auto">
          <a:xfrm>
            <a:off x="0" y="533400"/>
            <a:ext cx="9144000" cy="3559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vírusov: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A: podľa typu nukleovej kyseliny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762000" y="28956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DNA vírusy</a:t>
            </a:r>
            <a:endParaRPr lang="sk-SK" sz="2400" b="1" dirty="0"/>
          </a:p>
        </p:txBody>
      </p:sp>
      <p:sp>
        <p:nvSpPr>
          <p:cNvPr id="5" name="Ovál 4"/>
          <p:cNvSpPr/>
          <p:nvPr/>
        </p:nvSpPr>
        <p:spPr>
          <a:xfrm>
            <a:off x="3276600" y="32004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RNA vírusy</a:t>
            </a:r>
            <a:endParaRPr lang="sk-SK" sz="2400" b="1" dirty="0"/>
          </a:p>
        </p:txBody>
      </p:sp>
      <p:sp>
        <p:nvSpPr>
          <p:cNvPr id="6" name="Ovál 5"/>
          <p:cNvSpPr/>
          <p:nvPr/>
        </p:nvSpPr>
        <p:spPr>
          <a:xfrm>
            <a:off x="5867400" y="29718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Vírusy </a:t>
            </a:r>
            <a:r>
              <a:rPr lang="sk-SK" sz="2400" b="1" dirty="0" err="1" smtClean="0"/>
              <a:t>diplo-RNA</a:t>
            </a:r>
            <a:endParaRPr lang="sk-SK" sz="2400" b="1" dirty="0"/>
          </a:p>
        </p:txBody>
      </p:sp>
      <p:sp>
        <p:nvSpPr>
          <p:cNvPr id="7" name="Šípka dolu 6"/>
          <p:cNvSpPr/>
          <p:nvPr/>
        </p:nvSpPr>
        <p:spPr>
          <a:xfrm>
            <a:off x="1219200" y="2286000"/>
            <a:ext cx="914400" cy="609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3657600" y="2209800"/>
            <a:ext cx="914400" cy="990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629400" y="2209800"/>
            <a:ext cx="914400" cy="6858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61458" r="29722" b="21875"/>
          <a:stretch>
            <a:fillRect/>
          </a:stretch>
        </p:blipFill>
        <p:spPr bwMode="auto">
          <a:xfrm>
            <a:off x="0" y="4114800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dirty="0" smtClean="0"/>
              <a:t>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2209800"/>
            <a:ext cx="38100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bakteriofágy</a:t>
            </a:r>
            <a:endParaRPr lang="sk-SK" sz="3200" b="1" dirty="0"/>
          </a:p>
        </p:txBody>
      </p:sp>
      <p:pic>
        <p:nvPicPr>
          <p:cNvPr id="19458" name="Picture 2" descr="Bakteriofágy - požierači baktérií"/>
          <p:cNvPicPr>
            <a:picLocks noChangeAspect="1" noChangeArrowheads="1"/>
          </p:cNvPicPr>
          <p:nvPr/>
        </p:nvPicPr>
        <p:blipFill>
          <a:blip r:embed="rId2" cstate="print"/>
          <a:srcRect l="32593" r="20000"/>
          <a:stretch>
            <a:fillRect/>
          </a:stretch>
        </p:blipFill>
        <p:spPr bwMode="auto">
          <a:xfrm>
            <a:off x="3352800" y="2514600"/>
            <a:ext cx="1828800" cy="3457575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876800" y="2743200"/>
            <a:ext cx="4267200" cy="1447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Fytopatogénne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8" name="Oblak 7"/>
          <p:cNvSpPr/>
          <p:nvPr/>
        </p:nvSpPr>
        <p:spPr>
          <a:xfrm>
            <a:off x="0" y="4876800"/>
            <a:ext cx="4267200" cy="1447800"/>
          </a:xfrm>
          <a:prstGeom prst="cloud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Zoopatogénne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9" name="Oblak 8"/>
          <p:cNvSpPr/>
          <p:nvPr/>
        </p:nvSpPr>
        <p:spPr>
          <a:xfrm>
            <a:off x="4876800" y="4953000"/>
            <a:ext cx="4267200" cy="1447800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mykovírusy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29167" r="38506" b="20833"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Stavba: </vt:lpstr>
      <vt:lpstr>Prezentácia programu PowerPoint</vt:lpstr>
      <vt:lpstr>Prezentácia programu PowerPoint</vt:lpstr>
      <vt:lpstr>Delenie vírusov: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student</cp:lastModifiedBy>
  <cp:revision>19</cp:revision>
  <dcterms:created xsi:type="dcterms:W3CDTF">2020-10-25T10:41:46Z</dcterms:created>
  <dcterms:modified xsi:type="dcterms:W3CDTF">2023-10-24T10:59:44Z</dcterms:modified>
</cp:coreProperties>
</file>