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61" r:id="rId4"/>
    <p:sldId id="256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5F7"/>
    <a:srgbClr val="7F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66B-7452-4FD3-A3C3-B59781D4E7C1}" type="datetimeFigureOut">
              <a:rPr lang="sk-SK" smtClean="0"/>
              <a:pPr/>
              <a:t>27. 3. 2023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91C7-BDBF-4B6A-9D40-A584B28F59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552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66B-7452-4FD3-A3C3-B59781D4E7C1}" type="datetimeFigureOut">
              <a:rPr lang="sk-SK" smtClean="0"/>
              <a:pPr/>
              <a:t>27. 3. 2023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91C7-BDBF-4B6A-9D40-A584B28F59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08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66B-7452-4FD3-A3C3-B59781D4E7C1}" type="datetimeFigureOut">
              <a:rPr lang="sk-SK" smtClean="0"/>
              <a:pPr/>
              <a:t>27. 3. 2023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91C7-BDBF-4B6A-9D40-A584B28F59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0809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406401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Zaoblený obdĺžnik 5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7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AC2927-CFC6-4A56-81E0-3C5B65B0C3A7}" type="datetimeFigureOut">
              <a:rPr lang="sk-SK"/>
              <a:pPr>
                <a:defRPr/>
              </a:pPr>
              <a:t>27. 3. 2023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F0459E-C6B0-4B34-8B1B-9385135104F8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9566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32BC5-8D97-4DC0-8631-252585BE4DDB}" type="datetimeFigureOut">
              <a:rPr lang="sk-SK"/>
              <a:pPr>
                <a:defRPr/>
              </a:pPr>
              <a:t>27. 3. 2023</a:t>
            </a:fld>
            <a:endParaRPr lang="sk-SK"/>
          </a:p>
        </p:txBody>
      </p:sp>
      <p:sp>
        <p:nvSpPr>
          <p:cNvPr id="5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2C0F4-0EC7-4B4E-B332-9CD70B919FBB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922108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406401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Zaoblený obdĺžnik 4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13F92A-0744-4254-9E09-2547B72E66D0}" type="datetimeFigureOut">
              <a:rPr lang="sk-SK"/>
              <a:pPr>
                <a:defRPr/>
              </a:pPr>
              <a:t>27. 3. 2023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5AAE2B-7DCB-4523-A33F-C8287776F09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8728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7B40E-5EB9-4E47-BF3F-A763B008C120}" type="datetimeFigureOut">
              <a:rPr lang="sk-SK"/>
              <a:pPr>
                <a:defRPr/>
              </a:pPr>
              <a:t>27. 3. 2023</a:t>
            </a:fld>
            <a:endParaRPr lang="sk-SK"/>
          </a:p>
        </p:txBody>
      </p:sp>
      <p:sp>
        <p:nvSpPr>
          <p:cNvPr id="6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BAF03-D573-4349-A8BA-5A162F94A6C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77658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FC39-DEAC-4E09-86FD-FD7BD8EB2549}" type="datetimeFigureOut">
              <a:rPr lang="sk-SK"/>
              <a:pPr>
                <a:defRPr/>
              </a:pPr>
              <a:t>27. 3. 2023</a:t>
            </a:fld>
            <a:endParaRPr lang="sk-SK"/>
          </a:p>
        </p:txBody>
      </p:sp>
      <p:sp>
        <p:nvSpPr>
          <p:cNvPr id="8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D2976-9F19-4F5F-B05A-55095BF15D8C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220029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1711A-EA9F-4E5C-86E9-11A98F33FEF4}" type="datetimeFigureOut">
              <a:rPr lang="sk-SK"/>
              <a:pPr>
                <a:defRPr/>
              </a:pPr>
              <a:t>27. 3. 2023</a:t>
            </a:fld>
            <a:endParaRPr lang="sk-SK"/>
          </a:p>
        </p:txBody>
      </p:sp>
      <p:sp>
        <p:nvSpPr>
          <p:cNvPr id="4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E3817-0E12-4F21-83B7-4721154B5A6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27150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406401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BF6545-0CFD-42FD-ADA3-D8037A74FA34}" type="datetimeFigureOut">
              <a:rPr lang="sk-SK"/>
              <a:pPr>
                <a:defRPr/>
              </a:pPr>
              <a:t>27. 3. 2023</a:t>
            </a:fld>
            <a:endParaRPr lang="sk-SK"/>
          </a:p>
        </p:txBody>
      </p:sp>
      <p:sp>
        <p:nvSpPr>
          <p:cNvPr id="4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20265D-C704-4121-85DC-BE9346B5373E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91431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BC947-81E4-4E39-86C1-B468CA54A309}" type="datetimeFigureOut">
              <a:rPr lang="sk-SK"/>
              <a:pPr>
                <a:defRPr/>
              </a:pPr>
              <a:t>27. 3. 2023</a:t>
            </a:fld>
            <a:endParaRPr lang="sk-SK"/>
          </a:p>
        </p:txBody>
      </p:sp>
      <p:sp>
        <p:nvSpPr>
          <p:cNvPr id="6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1FCB7-1365-4A44-B8ED-A2F1F9C2531A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1323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66B-7452-4FD3-A3C3-B59781D4E7C1}" type="datetimeFigureOut">
              <a:rPr lang="sk-SK" smtClean="0"/>
              <a:pPr/>
              <a:t>27. 3. 2023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91C7-BDBF-4B6A-9D40-A584B28F59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914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ĺžnik 4"/>
          <p:cNvSpPr/>
          <p:nvPr/>
        </p:nvSpPr>
        <p:spPr>
          <a:xfrm>
            <a:off x="406401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Obdĺžnik s jedným zaobleným rohom 5"/>
          <p:cNvSpPr/>
          <p:nvPr/>
        </p:nvSpPr>
        <p:spPr>
          <a:xfrm>
            <a:off x="8534400" y="433388"/>
            <a:ext cx="30988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/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0C6FE8-06EF-441C-9B82-950D3438963D}" type="datetimeFigureOut">
              <a:rPr lang="sk-SK"/>
              <a:pPr>
                <a:defRPr/>
              </a:pPr>
              <a:t>27. 3. 2023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861F9-7BE8-4666-8E99-AE889DA37ADD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13214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3C047-C96B-4061-9844-C03C23A91171}" type="datetimeFigureOut">
              <a:rPr lang="sk-SK"/>
              <a:pPr>
                <a:defRPr/>
              </a:pPr>
              <a:t>27. 3. 2023</a:t>
            </a:fld>
            <a:endParaRPr lang="sk-SK"/>
          </a:p>
        </p:txBody>
      </p:sp>
      <p:sp>
        <p:nvSpPr>
          <p:cNvPr id="5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79FF9-ED2E-43B6-A988-D2AF7756E869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832402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588E6-68F1-4C66-8ABE-396602AEAB92}" type="datetimeFigureOut">
              <a:rPr lang="sk-SK"/>
              <a:pPr>
                <a:defRPr/>
              </a:pPr>
              <a:t>27. 3. 2023</a:t>
            </a:fld>
            <a:endParaRPr lang="sk-SK"/>
          </a:p>
        </p:txBody>
      </p:sp>
      <p:sp>
        <p:nvSpPr>
          <p:cNvPr id="5" name="Zástupný symbol päty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BE4E6-C4D2-423B-9FA0-8D78629DE3B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999638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921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2785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7035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1546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50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8709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089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66B-7452-4FD3-A3C3-B59781D4E7C1}" type="datetimeFigureOut">
              <a:rPr lang="sk-SK" smtClean="0"/>
              <a:pPr/>
              <a:t>27. 3. 2023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91C7-BDBF-4B6A-9D40-A584B28F59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6929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k-S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58867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7055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8590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268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66B-7452-4FD3-A3C3-B59781D4E7C1}" type="datetimeFigureOut">
              <a:rPr lang="sk-SK" smtClean="0"/>
              <a:pPr/>
              <a:t>27. 3. 2023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91C7-BDBF-4B6A-9D40-A584B28F59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624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66B-7452-4FD3-A3C3-B59781D4E7C1}" type="datetimeFigureOut">
              <a:rPr lang="sk-SK" smtClean="0"/>
              <a:pPr/>
              <a:t>27. 3. 2023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91C7-BDBF-4B6A-9D40-A584B28F59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745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66B-7452-4FD3-A3C3-B59781D4E7C1}" type="datetimeFigureOut">
              <a:rPr lang="sk-SK" smtClean="0"/>
              <a:pPr/>
              <a:t>27. 3. 2023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91C7-BDBF-4B6A-9D40-A584B28F59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55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66B-7452-4FD3-A3C3-B59781D4E7C1}" type="datetimeFigureOut">
              <a:rPr lang="sk-SK" smtClean="0"/>
              <a:pPr/>
              <a:t>27. 3. 2023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91C7-BDBF-4B6A-9D40-A584B28F59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598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66B-7452-4FD3-A3C3-B59781D4E7C1}" type="datetimeFigureOut">
              <a:rPr lang="sk-SK" smtClean="0"/>
              <a:pPr/>
              <a:t>27. 3. 2023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91C7-BDBF-4B6A-9D40-A584B28F59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78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66B-7452-4FD3-A3C3-B59781D4E7C1}" type="datetimeFigureOut">
              <a:rPr lang="sk-SK" smtClean="0"/>
              <a:pPr/>
              <a:t>27. 3. 2023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91C7-BDBF-4B6A-9D40-A584B28F59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932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666B-7452-4FD3-A3C3-B59781D4E7C1}" type="datetimeFigureOut">
              <a:rPr lang="sk-SK" smtClean="0"/>
              <a:pPr/>
              <a:t>27. 3. 2023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E91C7-BDBF-4B6A-9D40-A584B28F59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596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406401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Zaoblený obdĺžnik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670984" y="4986339"/>
            <a:ext cx="10911416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1" name="Zástupný symbol textu 3"/>
          <p:cNvSpPr>
            <a:spLocks noGrp="1"/>
          </p:cNvSpPr>
          <p:nvPr>
            <p:ph type="body" idx="1"/>
          </p:nvPr>
        </p:nvSpPr>
        <p:spPr bwMode="auto">
          <a:xfrm>
            <a:off x="670984" y="530226"/>
            <a:ext cx="10911416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  <a:endParaRPr lang="en-US" altLang="sk-SK" smtClean="0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5035551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751E79A-6E78-4501-AE98-C8E34E8AAB63}" type="datetimeFigureOut">
              <a:rPr lang="sk-SK"/>
              <a:pPr>
                <a:defRPr/>
              </a:pPr>
              <a:t>27. 3. 2023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8083551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11131551" y="6111876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A7A399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906EA4D-63D7-4BF6-9763-4FB288D42077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89785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B426F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B426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B426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B426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B426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B426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B426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B426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B426F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FF0041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FF0041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EB31B4"/>
        </a:buClr>
        <a:buSzPct val="100000"/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544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4005" y="154004"/>
            <a:ext cx="11723570" cy="65163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ČINNOSŤ  VETRA</a:t>
            </a:r>
          </a:p>
          <a:p>
            <a:pPr>
              <a:spcBef>
                <a:spcPts val="600"/>
              </a:spcBef>
            </a:pPr>
            <a:endParaRPr lang="sk-SK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Vietor</a:t>
            </a: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je neustále sa pohybujúci vzduch, ktorý modeluje zemský povrch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jeho tvorivá činnosť sa prejavuje najmä v púšťach</a:t>
            </a:r>
          </a:p>
          <a:p>
            <a:pPr>
              <a:spcBef>
                <a:spcPts val="600"/>
              </a:spcBef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Činnosť vetra delíme na: </a:t>
            </a:r>
          </a:p>
          <a:p>
            <a:pPr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1. rušivú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vietor odnáša drobné úlomky (piesok a prach) a obrusuje skaly =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veterná erózia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Vznikajú skalné útvary: hríby, mosty a skalné mestá </a:t>
            </a:r>
          </a:p>
          <a:p>
            <a:pPr marL="0" indent="0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tvorivú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 púšťach, pri brehoch morí =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ukladanie piesku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Vznikajú: piesočné duny a presypy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ohrozujú </a:t>
            </a:r>
            <a:r>
              <a:rPr lang="sk-SK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OÁZY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(miesto , kde je možný život)</a:t>
            </a:r>
          </a:p>
          <a:p>
            <a:pPr>
              <a:buNone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Príklady: Skalné mesto Petra v Jordánsku, Skalný hríb Čertova skala </a:t>
            </a:r>
          </a:p>
          <a:p>
            <a:pPr>
              <a:buNone/>
            </a:pPr>
            <a:r>
              <a:rPr lang="sk-SK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SILNÉ  VETRY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Európa –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víchrica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Amerika –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tornádo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(na pevnine),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hurikán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uragán (nad morom, oceánom </a:t>
            </a:r>
            <a:r>
              <a:rPr lang="sk-SK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Karibik, JV USA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Ázia –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tajfún,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cyklón </a:t>
            </a:r>
            <a:r>
              <a:rPr lang="sk-SK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(Indický oceán, J)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b="1" dirty="0" smtClean="0">
              <a:solidFill>
                <a:srgbClr val="FF0000"/>
              </a:solidFill>
            </a:endParaRPr>
          </a:p>
          <a:p>
            <a:endParaRPr lang="sk-SK" i="1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28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Vodopád je miesto, kde</a:t>
            </a:r>
          </a:p>
        </p:txBody>
      </p:sp>
      <p:sp>
        <p:nvSpPr>
          <p:cNvPr id="5" name="Obdĺžnik 4">
            <a:hlinkClick r:id="" action="ppaction://hlinkshowjump?jump=nex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voda prekonáva výškový rozdiel</a:t>
            </a: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voda prekonáva vysokú prekážku </a:t>
            </a: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tečúca voda ukladá materiál 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2941438" y="2675180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00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Hlboká dolina so strmými skalnými stenami, ktorá vznikla zarezaním sa vody do tvrdých hornín, najmä vápencov je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pleso</a:t>
            </a: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moréna</a:t>
            </a: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kaňon</a:t>
            </a: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Usmiata tvár 30"/>
          <p:cNvSpPr/>
          <p:nvPr/>
        </p:nvSpPr>
        <p:spPr>
          <a:xfrm>
            <a:off x="4678781" y="5123105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65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Najväčší kaňon na svete je</a:t>
            </a:r>
          </a:p>
        </p:txBody>
      </p:sp>
      <p:sp>
        <p:nvSpPr>
          <p:cNvPr id="5" name="Obdĺžnik 4">
            <a:hlinkClick r:id="" action="ppaction://hlinkshowjump?jump=nex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Grand kaňon </a:t>
            </a: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kaňon </a:t>
            </a:r>
            <a:r>
              <a:rPr kumimoji="0" lang="sk-SK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Verden</a:t>
            </a: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Bryce</a:t>
            </a: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kaňon 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270417" y="2675180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62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Ľadovce delíme na: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morské a pevninové</a:t>
            </a: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hornaté a pevninové</a:t>
            </a: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horské a pevninové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3766386" y="5123105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79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Ľadovcová dolina má tvar písmena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„V“</a:t>
            </a: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„U“</a:t>
            </a: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„C“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847474" y="3899143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36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Jazero, ktoré vzniklo v pohoriach činnosťou ľadovca nazývame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rybník</a:t>
            </a: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priehrada</a:t>
            </a: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pleso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799807" y="5123105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8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Ako voláme nánosy skál a kamenia, ktoré uložil ľadovec v nižších častiach dolín?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mirény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murény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morény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751805" y="5123105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20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Myslená hranica v pohoriach, nad ktorou sa sneh počas celého roka netopí sa volá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vysokohorská čiara</a:t>
            </a: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snežná čiara</a:t>
            </a: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mrazová čiara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320006" y="3899143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613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Výška snežnej čiary sa 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od rovníka smerom k pólom  nemení</a:t>
            </a: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od rovníka smerom k pólom  zvyšuje</a:t>
            </a: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od rovníka smerom k pólom  znižuje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Usmiata tvár 30"/>
          <p:cNvSpPr/>
          <p:nvPr/>
        </p:nvSpPr>
        <p:spPr>
          <a:xfrm>
            <a:off x="2580935" y="5123105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007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Pevninové ľadovce sa v súčasnosti nachádzajú</a:t>
            </a:r>
          </a:p>
        </p:txBody>
      </p:sp>
      <p:sp>
        <p:nvSpPr>
          <p:cNvPr id="5" name="Obdĺžnik 4">
            <a:hlinkClick r:id="" action="ppaction://hlinkshowjump?jump=nex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 Antarktíde a v Grónsku</a:t>
            </a: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 Antarktíde a na Islande</a:t>
            </a: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 Antarktíde a na Madagaskare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3216275" y="2675180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61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Opakovanie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Činnosť vody, ľadovca, vetra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ročník</a:t>
            </a:r>
            <a:endParaRPr lang="sk-SK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Činnosť vetra môže byť:</a:t>
            </a:r>
          </a:p>
        </p:txBody>
      </p:sp>
      <p:sp>
        <p:nvSpPr>
          <p:cNvPr id="5" name="Obdĺžnik 4">
            <a:hlinkClick r:id="" action="ppaction://hlinkshowjump?jump=nex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rušivá a tvorivá</a:t>
            </a: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rušivá a ničivá</a:t>
            </a: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rušná a tvorivá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3863976" y="2675180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1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Vietor najviac modeluje (pretvára) zemský povrch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 mestách</a:t>
            </a: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 lese</a:t>
            </a: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 púšti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630779" y="5123105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431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Zoskupenie skalných útvarov – veží, stien, ihiel a zaujímavých skál nazývame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skalnaté pleso</a:t>
            </a: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skalné mesto</a:t>
            </a: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skalný obraz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391444" y="3899143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684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Označ, čo nevytvoril vietor</a:t>
            </a:r>
          </a:p>
        </p:txBody>
      </p:sp>
      <p:sp>
        <p:nvSpPr>
          <p:cNvPr id="5" name="Obdĺžnik 4">
            <a:hlinkClick r:id="" action="ppaction://hlinkshowjump?jump=nex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moréna</a:t>
            </a: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skalný hríb</a:t>
            </a: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duny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630779" y="2675180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37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Duny sú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menšie rieky, ktoré sa vlievajú do väčších</a:t>
            </a: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hromady kamenia a skál, ktoré uložil ľadovec</a:t>
            </a: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piesočné presypy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126749" y="5123105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365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C:\Users\Anna\Desktop\OBR.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1143000"/>
            <a:ext cx="3581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dĺžnik 2"/>
          <p:cNvSpPr/>
          <p:nvPr/>
        </p:nvSpPr>
        <p:spPr>
          <a:xfrm>
            <a:off x="2207568" y="681335"/>
            <a:ext cx="256993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5400" b="1" i="0" u="none" strike="noStrike" kern="1200" cap="none" spc="0" normalizeH="0" baseline="0" noProof="0" dirty="0">
                <a:ln w="19050">
                  <a:solidFill>
                    <a:srgbClr val="323232">
                      <a:tint val="1000"/>
                    </a:srgbClr>
                  </a:solidFill>
                  <a:prstDash val="solid"/>
                </a:ln>
                <a:solidFill>
                  <a:srgbClr val="1B587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SUPER</a:t>
            </a:r>
          </a:p>
        </p:txBody>
      </p:sp>
    </p:spTree>
    <p:extLst>
      <p:ext uri="{BB962C8B-B14F-4D97-AF65-F5344CB8AC3E}">
        <p14:creationId xmlns:p14="http://schemas.microsoft.com/office/powerpoint/2010/main" val="27573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25642" y="37298"/>
            <a:ext cx="3089710" cy="750771"/>
          </a:xfrm>
          <a:prstGeom prst="rect">
            <a:avLst/>
          </a:prstGeom>
          <a:solidFill>
            <a:srgbClr val="7FFAFD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ietor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25642" y="1016669"/>
            <a:ext cx="3089710" cy="750771"/>
          </a:xfrm>
          <a:prstGeom prst="rect">
            <a:avLst/>
          </a:prstGeom>
          <a:solidFill>
            <a:srgbClr val="7FFAFD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Riečna dolina má tvar písmena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25642" y="6012982"/>
            <a:ext cx="3089710" cy="750771"/>
          </a:xfrm>
          <a:prstGeom prst="rect">
            <a:avLst/>
          </a:prstGeom>
          <a:solidFill>
            <a:srgbClr val="7FFAFD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Ľadovec, ktorý pokrýva rozsiahle pevniny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25642" y="1996040"/>
            <a:ext cx="3089710" cy="750771"/>
          </a:xfrm>
          <a:prstGeom prst="rect">
            <a:avLst/>
          </a:prstGeom>
          <a:solidFill>
            <a:srgbClr val="7FFAFD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Tvorivou činnosťou vetra vznikajú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25642" y="2975411"/>
            <a:ext cx="3089710" cy="750771"/>
          </a:xfrm>
          <a:prstGeom prst="rect">
            <a:avLst/>
          </a:prstGeom>
          <a:solidFill>
            <a:srgbClr val="7FFAFD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Vodopád je útvar, ktorý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25642" y="3954782"/>
            <a:ext cx="3089710" cy="750771"/>
          </a:xfrm>
          <a:prstGeom prst="rect">
            <a:avLst/>
          </a:prstGeom>
          <a:solidFill>
            <a:srgbClr val="7FFAFD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Snežná čiara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625642" y="4983882"/>
            <a:ext cx="3089710" cy="750771"/>
          </a:xfrm>
          <a:prstGeom prst="rect">
            <a:avLst/>
          </a:prstGeom>
          <a:solidFill>
            <a:srgbClr val="7FFAFD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Skalné hríby vznikajú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8083617" y="37298"/>
            <a:ext cx="3089710" cy="750771"/>
          </a:xfrm>
          <a:prstGeom prst="rect">
            <a:avLst/>
          </a:prstGeom>
          <a:solidFill>
            <a:srgbClr val="E485F7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duny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8083617" y="1016668"/>
            <a:ext cx="3089710" cy="750771"/>
          </a:xfrm>
          <a:prstGeom prst="rect">
            <a:avLst/>
          </a:prstGeom>
          <a:solidFill>
            <a:srgbClr val="E485F7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eustále sa pohybujúci vzduch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8083617" y="1996040"/>
            <a:ext cx="3089710" cy="750771"/>
          </a:xfrm>
          <a:prstGeom prst="rect">
            <a:avLst/>
          </a:prstGeom>
          <a:solidFill>
            <a:srgbClr val="E485F7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8083617" y="2975411"/>
            <a:ext cx="3089710" cy="750771"/>
          </a:xfrm>
          <a:prstGeom prst="rect">
            <a:avLst/>
          </a:prstGeom>
          <a:solidFill>
            <a:srgbClr val="E485F7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ušivou činnosťou vetra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8083617" y="3954782"/>
            <a:ext cx="3089710" cy="750771"/>
          </a:xfrm>
          <a:prstGeom prst="rect">
            <a:avLst/>
          </a:prstGeom>
          <a:solidFill>
            <a:srgbClr val="E485F7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vytvorila rieky aby prekonala výškový rozdiel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8083617" y="4983882"/>
            <a:ext cx="3089710" cy="750771"/>
          </a:xfrm>
          <a:prstGeom prst="rect">
            <a:avLst/>
          </a:prstGeom>
          <a:solidFill>
            <a:srgbClr val="E485F7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yslená hranica, nad ktorou sa sneh neroztopí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8083617" y="6012982"/>
            <a:ext cx="3089710" cy="750771"/>
          </a:xfrm>
          <a:prstGeom prst="rect">
            <a:avLst/>
          </a:prstGeom>
          <a:solidFill>
            <a:srgbClr val="E485F7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evninský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Rovná spojovacia šípka 18"/>
          <p:cNvCxnSpPr>
            <a:stCxn id="4" idx="3"/>
            <a:endCxn id="12" idx="1"/>
          </p:cNvCxnSpPr>
          <p:nvPr/>
        </p:nvCxnSpPr>
        <p:spPr>
          <a:xfrm>
            <a:off x="3715352" y="412684"/>
            <a:ext cx="4368265" cy="979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>
            <a:stCxn id="6" idx="3"/>
          </p:cNvCxnSpPr>
          <p:nvPr/>
        </p:nvCxnSpPr>
        <p:spPr>
          <a:xfrm flipV="1">
            <a:off x="3715352" y="6388367"/>
            <a:ext cx="43682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>
            <a:endCxn id="11" idx="1"/>
          </p:cNvCxnSpPr>
          <p:nvPr/>
        </p:nvCxnSpPr>
        <p:spPr>
          <a:xfrm flipV="1">
            <a:off x="3715351" y="412684"/>
            <a:ext cx="4368266" cy="200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>
            <a:endCxn id="14" idx="1"/>
          </p:cNvCxnSpPr>
          <p:nvPr/>
        </p:nvCxnSpPr>
        <p:spPr>
          <a:xfrm flipV="1">
            <a:off x="3715352" y="3350797"/>
            <a:ext cx="4368265" cy="2060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>
            <a:off x="3715352" y="3285828"/>
            <a:ext cx="4368265" cy="979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>
            <a:off x="3715352" y="4330167"/>
            <a:ext cx="4368265" cy="979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3715352" y="1424538"/>
            <a:ext cx="4368265" cy="979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4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46313" y="1820863"/>
            <a:ext cx="7772400" cy="1828800"/>
          </a:xfrm>
        </p:spPr>
        <p:txBody>
          <a:bodyPr anchor="ctr"/>
          <a:lstStyle/>
          <a:p>
            <a:pPr algn="ctr">
              <a:defRPr/>
            </a:pPr>
            <a:r>
              <a:rPr lang="sk-SK" dirty="0" smtClean="0"/>
              <a:t>Kvíz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46313" y="3684588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sk-SK" dirty="0" smtClean="0"/>
              <a:t>5. ročník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87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Tvar akého písmena má riečna dolina?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„U“</a:t>
            </a: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„V“</a:t>
            </a: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„S“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Usmiata tvár 1"/>
          <p:cNvSpPr/>
          <p:nvPr/>
        </p:nvSpPr>
        <p:spPr>
          <a:xfrm>
            <a:off x="4656139" y="3899143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20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Miesto, kde sa rieka vlieva do mora, jazera alebo do </a:t>
            </a:r>
            <a:r>
              <a:rPr kumimoji="0" lang="sk-SK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inej rieky sa </a:t>
            </a: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volá: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prítok</a:t>
            </a: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prameň</a:t>
            </a: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ústie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678781" y="5123105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57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Miesto, kde vyviera podzemná voda na zemský povrch je: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delta</a:t>
            </a: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3601" y="3573463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prameň</a:t>
            </a: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ústie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656139" y="3899143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189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Delta je typ ústia, ktorý má tvar: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obdĺžnika</a:t>
            </a: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trojuholníka</a:t>
            </a: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kruhu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320006" y="3899143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54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Najvyšší vodopád na svete je:</a:t>
            </a: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Skok</a:t>
            </a: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Angelov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Niagarské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9F2936">
                        <a:tint val="70000"/>
                        <a:satMod val="245000"/>
                      </a:srgbClr>
                    </a:gs>
                    <a:gs pos="75000">
                      <a:srgbClr val="9F293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F293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ál 24"/>
          <p:cNvSpPr/>
          <p:nvPr/>
        </p:nvSpPr>
        <p:spPr>
          <a:xfrm>
            <a:off x="861695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ál 25"/>
          <p:cNvSpPr/>
          <p:nvPr/>
        </p:nvSpPr>
        <p:spPr>
          <a:xfrm>
            <a:off x="897731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ál 26"/>
          <p:cNvSpPr/>
          <p:nvPr/>
        </p:nvSpPr>
        <p:spPr>
          <a:xfrm>
            <a:off x="933608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ál 27"/>
          <p:cNvSpPr/>
          <p:nvPr/>
        </p:nvSpPr>
        <p:spPr>
          <a:xfrm>
            <a:off x="10055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Ovál 28"/>
          <p:cNvSpPr/>
          <p:nvPr/>
        </p:nvSpPr>
        <p:spPr>
          <a:xfrm>
            <a:off x="9694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Usmiata tvár 29"/>
          <p:cNvSpPr/>
          <p:nvPr/>
        </p:nvSpPr>
        <p:spPr>
          <a:xfrm>
            <a:off x="4656139" y="3899143"/>
            <a:ext cx="529390" cy="499578"/>
          </a:xfrm>
          <a:prstGeom prst="smileyFac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837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  <p:bldP spid="30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1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567</Words>
  <Application>Microsoft Office PowerPoint</Application>
  <PresentationFormat>Širokouhlá</PresentationFormat>
  <Paragraphs>134</Paragraphs>
  <Slides>25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3</vt:i4>
      </vt:variant>
      <vt:variant>
        <vt:lpstr>Nadpisy snímok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Gill Sans MT</vt:lpstr>
      <vt:lpstr>Times New Roman</vt:lpstr>
      <vt:lpstr>Verdana</vt:lpstr>
      <vt:lpstr>Wingdings 2</vt:lpstr>
      <vt:lpstr>1_Motív balíka Office</vt:lpstr>
      <vt:lpstr>Motív1</vt:lpstr>
      <vt:lpstr>Parcel</vt:lpstr>
      <vt:lpstr>Prezentácia programu PowerPoint</vt:lpstr>
      <vt:lpstr>Opakovanie Činnosť vody, ľadovca, vetra</vt:lpstr>
      <vt:lpstr>Prezentácia programu PowerPoint</vt:lpstr>
      <vt:lpstr>Kvíz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Gabriela Pincakova</dc:creator>
  <cp:lastModifiedBy>Gabriela Pincakova</cp:lastModifiedBy>
  <cp:revision>25</cp:revision>
  <dcterms:created xsi:type="dcterms:W3CDTF">2023-03-27T10:50:59Z</dcterms:created>
  <dcterms:modified xsi:type="dcterms:W3CDTF">2023-03-27T18:27:29Z</dcterms:modified>
</cp:coreProperties>
</file>