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41" d="100"/>
          <a:sy n="41" d="100"/>
        </p:scale>
        <p:origin x="2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fvyoir_SC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4539" y="731520"/>
            <a:ext cx="10404910" cy="2612209"/>
          </a:xfrm>
        </p:spPr>
        <p:txBody>
          <a:bodyPr anchor="ctr">
            <a:normAutofit/>
          </a:bodyPr>
          <a:lstStyle/>
          <a:p>
            <a:pPr algn="ctr"/>
            <a:r>
              <a:rPr lang="sk-SK" sz="6000" dirty="0" smtClean="0">
                <a:latin typeface="Maiandra GD" panose="020E0502030308020204" pitchFamily="34" charset="0"/>
              </a:rPr>
              <a:t>Kvet  </a:t>
            </a:r>
            <a:br>
              <a:rPr lang="sk-SK" sz="6000" dirty="0" smtClean="0">
                <a:latin typeface="Maiandra GD" panose="020E0502030308020204" pitchFamily="34" charset="0"/>
              </a:rPr>
            </a:br>
            <a:r>
              <a:rPr lang="sk-SK" sz="6000" dirty="0" smtClean="0">
                <a:latin typeface="Maiandra GD" panose="020E0502030308020204" pitchFamily="34" charset="0"/>
              </a:rPr>
              <a:t>opelenie a oplodnenie</a:t>
            </a:r>
            <a:endParaRPr lang="sk-SK" sz="6000" dirty="0">
              <a:latin typeface="Maiandra GD" panose="020E0502030308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076773" y="3531204"/>
            <a:ext cx="8978079" cy="977621"/>
          </a:xfrm>
        </p:spPr>
        <p:txBody>
          <a:bodyPr/>
          <a:lstStyle/>
          <a:p>
            <a:pPr algn="ctr"/>
            <a:r>
              <a:rPr lang="sk-SK" dirty="0" smtClean="0"/>
              <a:t>6. 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66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 za pozornosť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51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Rozmnožovacie orgány kvetu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type="body" idx="1"/>
          </p:nvPr>
        </p:nvSpPr>
        <p:spPr>
          <a:xfrm>
            <a:off x="1447191" y="1941713"/>
            <a:ext cx="4645152" cy="801943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Tyčinka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Samčia časť kvetu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Pohlavné bunky –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peľové zrnká</a:t>
            </a:r>
          </a:p>
          <a:p>
            <a:pPr>
              <a:lnSpc>
                <a:spcPct val="150000"/>
              </a:lnSpc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Piestik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Samičia časť kvetu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Pohlavné bunky -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vajíčka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/>
          <a:srcRect l="8437" t="12836" r="79622" b="16019"/>
          <a:stretch/>
        </p:blipFill>
        <p:spPr>
          <a:xfrm>
            <a:off x="165038" y="1860482"/>
            <a:ext cx="1095380" cy="488847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3"/>
          <a:srcRect l="32105" t="49046" r="59014" b="17664"/>
          <a:stretch/>
        </p:blipFill>
        <p:spPr>
          <a:xfrm>
            <a:off x="10279781" y="1941713"/>
            <a:ext cx="1710088" cy="480724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4"/>
          <a:srcRect l="75371" t="78798" r="13983" b="4018"/>
          <a:stretch/>
        </p:blipFill>
        <p:spPr>
          <a:xfrm>
            <a:off x="9339120" y="5131522"/>
            <a:ext cx="777136" cy="939523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 rotWithShape="1">
          <a:blip r:embed="rId4"/>
          <a:srcRect l="84115" t="37100" r="4922" b="45292"/>
          <a:stretch/>
        </p:blipFill>
        <p:spPr>
          <a:xfrm>
            <a:off x="1392946" y="5129939"/>
            <a:ext cx="808133" cy="9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STAVBA tyčinky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9" y="1853754"/>
            <a:ext cx="7980648" cy="46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Stavba piestika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56086" t="18838" r="6809" b="14213"/>
          <a:stretch/>
        </p:blipFill>
        <p:spPr>
          <a:xfrm>
            <a:off x="4299230" y="1853754"/>
            <a:ext cx="3619099" cy="48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9899" y="804519"/>
            <a:ext cx="10124956" cy="1049235"/>
          </a:xfrm>
        </p:spPr>
        <p:txBody>
          <a:bodyPr/>
          <a:lstStyle/>
          <a:p>
            <a:pPr algn="ctr"/>
            <a:r>
              <a:rPr lang="sk-SK" dirty="0" err="1" smtClean="0"/>
              <a:t>OPelenie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6592041" cy="4842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Fyzický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prenos peľu z tyčinky na piestik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Dozreté peľové zrnká sa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uvoľňujú z peľnice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prenesené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vetrom alebo hmyzom</a:t>
            </a:r>
          </a:p>
          <a:p>
            <a:pPr>
              <a:lnSpc>
                <a:spcPct val="150000"/>
              </a:lnSpc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Zachytia sa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hornej časti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piestika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(blizna)</a:t>
            </a:r>
          </a:p>
          <a:p>
            <a:pPr>
              <a:lnSpc>
                <a:spcPct val="150000"/>
              </a:lnSpc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Vetroopelivé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rastliny (breza, vŕba)</a:t>
            </a:r>
          </a:p>
          <a:p>
            <a:pPr>
              <a:lnSpc>
                <a:spcPct val="150000"/>
              </a:lnSpc>
            </a:pP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Hmyzoopelivé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rastliny (ľalia, čerešňa)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95" y="2921570"/>
            <a:ext cx="3656915" cy="3645004"/>
          </a:xfrm>
          <a:prstGeom prst="rect">
            <a:avLst/>
          </a:prstGeom>
        </p:spPr>
      </p:pic>
      <p:pic>
        <p:nvPicPr>
          <p:cNvPr id="1026" name="Picture 2" descr="Pyl pod mikroskopom / mikrokozmos | Užitočné tipy a zaujímavé informácie o  akejkoľvek té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52" y="24954"/>
            <a:ext cx="2879960" cy="26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iac ako 10 000 bezplatných obrázkov na témy Včela a Hmy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8" y="5501897"/>
            <a:ext cx="714279" cy="5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tor prechodne zoslabol - Počasie pod lupo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" y="4810926"/>
            <a:ext cx="907476" cy="59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Spôsoby opelenia</a:t>
            </a:r>
            <a:endParaRPr lang="sk-SK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 smtClean="0"/>
              <a:t>samoopelenie</a:t>
            </a:r>
            <a:endParaRPr lang="sk-SK" dirty="0"/>
          </a:p>
        </p:txBody>
      </p:sp>
      <p:sp>
        <p:nvSpPr>
          <p:cNvPr id="5" name="Zástupný objekt pre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Opelenie vlastným peľom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 err="1" smtClean="0"/>
              <a:t>cudzoopelenie</a:t>
            </a:r>
            <a:endParaRPr lang="sk-SK" dirty="0"/>
          </a:p>
        </p:txBody>
      </p:sp>
      <p:sp>
        <p:nvSpPr>
          <p:cNvPr id="7" name="Zástupný objekt pre obsah 6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5360500" cy="26373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Opelenie peľom iného kvetu toho istého druhu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/>
          <a:srcRect l="9746" t="11600" r="61652" b="46875"/>
          <a:stretch/>
        </p:blipFill>
        <p:spPr>
          <a:xfrm>
            <a:off x="1689315" y="3595607"/>
            <a:ext cx="2789695" cy="3037668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2"/>
          <a:srcRect l="27728" t="48499" r="9825" b="6797"/>
          <a:stretch/>
        </p:blipFill>
        <p:spPr>
          <a:xfrm>
            <a:off x="6334467" y="3786249"/>
            <a:ext cx="5360500" cy="28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Oplodnenie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32105" t="49046" r="59014" b="17664"/>
          <a:stretch/>
        </p:blipFill>
        <p:spPr>
          <a:xfrm>
            <a:off x="10126881" y="1572367"/>
            <a:ext cx="1710088" cy="4807240"/>
          </a:xfrm>
          <a:prstGeom prst="rect">
            <a:avLst/>
          </a:prstGeom>
        </p:spPr>
      </p:pic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9784692" cy="4842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Prebieha v opelených kvetoch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splynutia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samčích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(peľové zrnko)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samičích pohlavných buniek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(vajíčko)</a:t>
            </a:r>
          </a:p>
          <a:p>
            <a:pPr>
              <a:lnSpc>
                <a:spcPct val="150000"/>
              </a:lnSpc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oplodnení sa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dolnej časti piestika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vyvíja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plod</a:t>
            </a:r>
          </a:p>
          <a:p>
            <a:pPr>
              <a:lnSpc>
                <a:spcPct val="150000"/>
              </a:lnSpc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vajíčok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piestiku vznikajú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semená</a:t>
            </a:r>
          </a:p>
          <a:p>
            <a:pPr>
              <a:lnSpc>
                <a:spcPct val="150000"/>
              </a:lnSpc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Takýto spôsob rozmnožovania sa nazýva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pohlavné rozmnožovanie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ál 5"/>
          <p:cNvSpPr/>
          <p:nvPr/>
        </p:nvSpPr>
        <p:spPr>
          <a:xfrm>
            <a:off x="10724826" y="1706701"/>
            <a:ext cx="340963" cy="3264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0721640" y="3329551"/>
            <a:ext cx="325465" cy="281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11609548" y="2294362"/>
            <a:ext cx="0" cy="1175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11175595" y="5042856"/>
            <a:ext cx="325465" cy="281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10786820" y="5324409"/>
            <a:ext cx="520570" cy="580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5782432" y="2015732"/>
            <a:ext cx="4739599" cy="64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>
            <a:off x="9747169" y="3097691"/>
            <a:ext cx="1148139" cy="2085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t="2413" b="7239"/>
          <a:stretch/>
        </p:blipFill>
        <p:spPr>
          <a:xfrm>
            <a:off x="1730694" y="1272579"/>
            <a:ext cx="10106275" cy="54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Opelenie a oplodnenie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www.youtube.com/watch?v=Dfvyoir_SCY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4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Opelenie a Oplodnenie kvetu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9932" y="1853755"/>
            <a:ext cx="11174277" cy="485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Opelenie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fyzický prenos peľu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tyčinky na piestik</a:t>
            </a:r>
          </a:p>
          <a:p>
            <a:pPr>
              <a:lnSpc>
                <a:spcPct val="10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Priebeh opelenia: Dozreté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peľové zrnká sa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uvoľňujú z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peľnice.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prenesené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vetrom alebo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hmyzom.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Zachytia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hornej časti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piestika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(blizna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Poznáme: 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Vetroopelivé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rastliny (breza,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vŕba)  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Hmyzoopelivé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rastliny (ľalia, čerešňa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Spôsoby opelenia: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Samoopelenie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opelenie vlastným peľom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Cudzoopelenie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opelenie iného kvetu rovnakého druhu</a:t>
            </a:r>
          </a:p>
          <a:p>
            <a:pPr>
              <a:lnSpc>
                <a:spcPct val="100000"/>
              </a:lnSpc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Oplodnenie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Prebieha v opelených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kvetoch. Je to proces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splynutia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samčích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(peľové zrnko)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samičích pohlavných buniek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vajíčko)</a:t>
            </a:r>
          </a:p>
          <a:p>
            <a:pPr>
              <a:lnSpc>
                <a:spcPct val="100000"/>
              </a:lnSpc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oplodnení sa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dolnej časti piestika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vyvíja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plod. Z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vajíčok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piestiku vznikajú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semená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Takýto spôsob rozmnožovania sa nazýva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pohlavné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rozmnožovanie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160</TotalTime>
  <Words>257</Words>
  <Application>Microsoft Office PowerPoint</Application>
  <PresentationFormat>Širokouhlá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Maiandra GD</vt:lpstr>
      <vt:lpstr>Times New Roman</vt:lpstr>
      <vt:lpstr>Wingdings</vt:lpstr>
      <vt:lpstr>Gallery</vt:lpstr>
      <vt:lpstr>Kvet   opelenie a oplodnenie</vt:lpstr>
      <vt:lpstr>Rozmnožovacie orgány kvetu</vt:lpstr>
      <vt:lpstr>STAVBA tyčinky</vt:lpstr>
      <vt:lpstr>Stavba piestika</vt:lpstr>
      <vt:lpstr>OPelenie</vt:lpstr>
      <vt:lpstr>Spôsoby opelenia</vt:lpstr>
      <vt:lpstr>Oplodnenie</vt:lpstr>
      <vt:lpstr>Opelenie a oplodnenie</vt:lpstr>
      <vt:lpstr>Opelenie a Oplodnenie kvetu</vt:lpstr>
      <vt:lpstr>Ďakujem za pozornosť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Kvet   opelenie a oplodnenie</dc:title>
  <dc:creator>Gabriela Pincakova</dc:creator>
  <cp:lastModifiedBy>Gabriela Pincakova</cp:lastModifiedBy>
  <cp:revision>54</cp:revision>
  <dcterms:created xsi:type="dcterms:W3CDTF">2023-03-22T13:28:04Z</dcterms:created>
  <dcterms:modified xsi:type="dcterms:W3CDTF">2023-03-22T16:38:12Z</dcterms:modified>
</cp:coreProperties>
</file>