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2.10.2017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2.10.2017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2.10.2017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2.10.2017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2.10.2017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609600"/>
            <a:ext cx="6480048" cy="146304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sk-SK" sz="7200" dirty="0" smtClean="0">
                <a:solidFill>
                  <a:sysClr val="windowText" lastClr="000000"/>
                </a:solidFill>
              </a:rPr>
              <a:t>OBSAH MAPY</a:t>
            </a:r>
            <a:endParaRPr lang="sk-SK" sz="7200" dirty="0">
              <a:solidFill>
                <a:sysClr val="windowText" lastClr="000000"/>
              </a:solidFill>
            </a:endParaRPr>
          </a:p>
        </p:txBody>
      </p:sp>
      <p:pic>
        <p:nvPicPr>
          <p:cNvPr id="13314" name="Picture 2" descr="Výsledok vyhľadávania obrázkov pre dopyt obsah mapy"/>
          <p:cNvPicPr>
            <a:picLocks noChangeAspect="1" noChangeArrowheads="1"/>
          </p:cNvPicPr>
          <p:nvPr/>
        </p:nvPicPr>
        <p:blipFill>
          <a:blip r:embed="rId2"/>
          <a:srcRect l="10294" r="10294" b="13043"/>
          <a:stretch>
            <a:fillRect/>
          </a:stretch>
        </p:blipFill>
        <p:spPr bwMode="auto">
          <a:xfrm>
            <a:off x="1066800" y="2209800"/>
            <a:ext cx="6818811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všeobecná geograficka mapa"/>
          <p:cNvPicPr>
            <a:picLocks noChangeAspect="1" noChangeArrowheads="1"/>
          </p:cNvPicPr>
          <p:nvPr/>
        </p:nvPicPr>
        <p:blipFill>
          <a:blip r:embed="rId2"/>
          <a:srcRect l="8000" t="8955" r="6667" b="13433"/>
          <a:stretch>
            <a:fillRect/>
          </a:stretch>
        </p:blipFill>
        <p:spPr bwMode="auto">
          <a:xfrm>
            <a:off x="0" y="0"/>
            <a:ext cx="5345723" cy="4343400"/>
          </a:xfrm>
          <a:prstGeom prst="rect">
            <a:avLst/>
          </a:prstGeom>
          <a:noFill/>
        </p:spPr>
      </p:pic>
      <p:pic>
        <p:nvPicPr>
          <p:cNvPr id="26628" name="Picture 4" descr="Výsledok vyhľadávania obrázkov pre dopyt topograficka map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8050" y="3143249"/>
            <a:ext cx="5695950" cy="3714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topograficka map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8996678" cy="58674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0" y="5943600"/>
            <a:ext cx="2262158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vrstevnice</a:t>
            </a:r>
            <a:endParaRPr lang="sk-SK" sz="3600" dirty="0"/>
          </a:p>
        </p:txBody>
      </p:sp>
      <p:sp>
        <p:nvSpPr>
          <p:cNvPr id="6" name="BlokTextu 5"/>
          <p:cNvSpPr txBox="1"/>
          <p:nvPr/>
        </p:nvSpPr>
        <p:spPr>
          <a:xfrm>
            <a:off x="2743200" y="5943600"/>
            <a:ext cx="1903085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err="1" smtClean="0"/>
              <a:t>hĺbnicee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áčik 3"/>
          <p:cNvSpPr/>
          <p:nvPr/>
        </p:nvSpPr>
        <p:spPr>
          <a:xfrm>
            <a:off x="304800" y="990600"/>
            <a:ext cx="8458200" cy="411480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400" dirty="0" smtClean="0">
                <a:solidFill>
                  <a:schemeClr val="bg1"/>
                </a:solidFill>
              </a:rPr>
              <a:t>som čiara, ktorá spája miesta s rovnakou nadmorskou výškou </a:t>
            </a:r>
            <a:endParaRPr lang="sk-SK" sz="4400" dirty="0">
              <a:solidFill>
                <a:schemeClr val="bg1"/>
              </a:solidFill>
            </a:endParaRPr>
          </a:p>
        </p:txBody>
      </p:sp>
      <p:sp>
        <p:nvSpPr>
          <p:cNvPr id="5" name="Obláčik 4"/>
          <p:cNvSpPr/>
          <p:nvPr/>
        </p:nvSpPr>
        <p:spPr>
          <a:xfrm>
            <a:off x="457200" y="1143000"/>
            <a:ext cx="8458200" cy="4114800"/>
          </a:xfrm>
          <a:prstGeom prst="cloudCallou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400" dirty="0" smtClean="0">
                <a:solidFill>
                  <a:schemeClr val="bg1"/>
                </a:solidFill>
              </a:rPr>
              <a:t>Som typ značky, pomocou ktorej sa znázorňujú cesty, rieky...</a:t>
            </a:r>
            <a:endParaRPr lang="sk-SK" sz="4400" dirty="0">
              <a:solidFill>
                <a:schemeClr val="bg1"/>
              </a:solidFill>
            </a:endParaRPr>
          </a:p>
        </p:txBody>
      </p:sp>
      <p:sp>
        <p:nvSpPr>
          <p:cNvPr id="6" name="Obláčik 5"/>
          <p:cNvSpPr/>
          <p:nvPr/>
        </p:nvSpPr>
        <p:spPr>
          <a:xfrm>
            <a:off x="457200" y="1066800"/>
            <a:ext cx="8458200" cy="4114800"/>
          </a:xfrm>
          <a:prstGeom prst="cloudCallou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400" dirty="0" smtClean="0">
                <a:solidFill>
                  <a:schemeClr val="bg1"/>
                </a:solidFill>
              </a:rPr>
              <a:t>Som dôležitá súčasť každej mapy, ktorá popisuje značky a symboly</a:t>
            </a:r>
            <a:endParaRPr lang="sk-SK" sz="4400" dirty="0">
              <a:solidFill>
                <a:schemeClr val="bg1"/>
              </a:solidFill>
            </a:endParaRPr>
          </a:p>
        </p:txBody>
      </p:sp>
      <p:sp>
        <p:nvSpPr>
          <p:cNvPr id="7" name="Obláčik 6"/>
          <p:cNvSpPr/>
          <p:nvPr/>
        </p:nvSpPr>
        <p:spPr>
          <a:xfrm>
            <a:off x="457200" y="1066800"/>
            <a:ext cx="8458200" cy="4114800"/>
          </a:xfrm>
          <a:prstGeom prst="cloudCallo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400" dirty="0" smtClean="0">
                <a:solidFill>
                  <a:schemeClr val="bg1"/>
                </a:solidFill>
              </a:rPr>
              <a:t>Som typ kartografického zobrazenia, pri ktorom sa neskresľujú uhly</a:t>
            </a:r>
            <a:endParaRPr lang="sk-SK" sz="4400" dirty="0">
              <a:solidFill>
                <a:schemeClr val="bg1"/>
              </a:solidFill>
            </a:endParaRPr>
          </a:p>
        </p:txBody>
      </p:sp>
      <p:sp>
        <p:nvSpPr>
          <p:cNvPr id="8" name="Obláčik 7"/>
          <p:cNvSpPr/>
          <p:nvPr/>
        </p:nvSpPr>
        <p:spPr>
          <a:xfrm>
            <a:off x="457200" y="1066800"/>
            <a:ext cx="8458200" cy="4114800"/>
          </a:xfrm>
          <a:prstGeom prst="cloudCallou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400" dirty="0" smtClean="0">
                <a:solidFill>
                  <a:schemeClr val="bg1"/>
                </a:solidFill>
              </a:rPr>
              <a:t>Som 1.slovenský kartograf</a:t>
            </a:r>
            <a:endParaRPr lang="sk-SK" sz="4400" dirty="0">
              <a:solidFill>
                <a:schemeClr val="bg1"/>
              </a:solidFill>
            </a:endParaRPr>
          </a:p>
        </p:txBody>
      </p:sp>
      <p:sp>
        <p:nvSpPr>
          <p:cNvPr id="9" name="Obláčik 8"/>
          <p:cNvSpPr/>
          <p:nvPr/>
        </p:nvSpPr>
        <p:spPr>
          <a:xfrm>
            <a:off x="685800" y="914400"/>
            <a:ext cx="8458200" cy="4114800"/>
          </a:xfrm>
          <a:prstGeom prst="cloudCallout">
            <a:avLst/>
          </a:prstGeom>
          <a:solidFill>
            <a:srgbClr val="7030A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400" dirty="0" smtClean="0">
                <a:solidFill>
                  <a:schemeClr val="bg1"/>
                </a:solidFill>
              </a:rPr>
              <a:t>Som veda zaoberajúca sa štúdiom a tvorbou máp</a:t>
            </a:r>
            <a:endParaRPr lang="sk-SK" sz="4400" dirty="0">
              <a:solidFill>
                <a:schemeClr val="bg1"/>
              </a:solidFill>
            </a:endParaRPr>
          </a:p>
        </p:txBody>
      </p:sp>
      <p:sp>
        <p:nvSpPr>
          <p:cNvPr id="10" name="Obláčik 9"/>
          <p:cNvSpPr/>
          <p:nvPr/>
        </p:nvSpPr>
        <p:spPr>
          <a:xfrm>
            <a:off x="381000" y="914400"/>
            <a:ext cx="8458200" cy="4114800"/>
          </a:xfrm>
          <a:prstGeom prst="cloudCallou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400" dirty="0" smtClean="0">
                <a:solidFill>
                  <a:schemeClr val="bg1"/>
                </a:solidFill>
              </a:rPr>
              <a:t>Som súčasný objekt geografie</a:t>
            </a:r>
            <a:endParaRPr lang="sk-SK" sz="4400" dirty="0">
              <a:solidFill>
                <a:schemeClr val="bg1"/>
              </a:solidFill>
            </a:endParaRPr>
          </a:p>
        </p:txBody>
      </p:sp>
      <p:sp>
        <p:nvSpPr>
          <p:cNvPr id="11" name="Obláčik 10"/>
          <p:cNvSpPr/>
          <p:nvPr/>
        </p:nvSpPr>
        <p:spPr>
          <a:xfrm>
            <a:off x="685800" y="1219200"/>
            <a:ext cx="8458200" cy="4114800"/>
          </a:xfrm>
          <a:prstGeom prst="cloudCallou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400" dirty="0" smtClean="0">
                <a:solidFill>
                  <a:schemeClr val="bg1"/>
                </a:solidFill>
              </a:rPr>
              <a:t>Som známy predstaviteľ matematického smeru geografie</a:t>
            </a:r>
            <a:endParaRPr lang="sk-SK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</TotalTime>
  <Words>68</Words>
  <PresentationFormat>Prezentácia na obrazovke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Technický</vt:lpstr>
      <vt:lpstr>OBSAH MAPY</vt:lpstr>
      <vt:lpstr>Snímka 2</vt:lpstr>
      <vt:lpstr>Snímka 3</vt:lpstr>
      <vt:lpstr>Snímka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OBSAH MAPY</dc:title>
  <dc:creator>hp</dc:creator>
  <cp:lastModifiedBy>hp</cp:lastModifiedBy>
  <cp:revision>8</cp:revision>
  <dcterms:created xsi:type="dcterms:W3CDTF">2017-10-02T14:31:14Z</dcterms:created>
  <dcterms:modified xsi:type="dcterms:W3CDTF">2017-10-02T14:41:11Z</dcterms:modified>
</cp:coreProperties>
</file>