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140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9.11.2017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9.11.2017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9.11.2017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9.11.2017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9.11.2017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9.11.2017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9.11.2017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9.11.2017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9.11.2017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9.11.2017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9.11.2017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9.11.2017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07366" y="685800"/>
            <a:ext cx="7322234" cy="129540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6000" dirty="0" smtClean="0"/>
              <a:t>OPAKOVANIE</a:t>
            </a:r>
            <a:endParaRPr lang="sk-SK" sz="6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Výsledok vyhľadávania obrázkov pre dopyt geograf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57400"/>
            <a:ext cx="9192344" cy="419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aoblený obdĺžnik 3"/>
          <p:cNvSpPr/>
          <p:nvPr/>
        </p:nvSpPr>
        <p:spPr>
          <a:xfrm>
            <a:off x="228600" y="533400"/>
            <a:ext cx="6096000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Čo sú prírodné zdroje???</a:t>
            </a:r>
            <a:endParaRPr lang="sk-SK" sz="3200" b="1" dirty="0"/>
          </a:p>
        </p:txBody>
      </p:sp>
      <p:sp>
        <p:nvSpPr>
          <p:cNvPr id="6" name="Zaoblený obdĺžnik 5"/>
          <p:cNvSpPr/>
          <p:nvPr/>
        </p:nvSpPr>
        <p:spPr>
          <a:xfrm>
            <a:off x="228600" y="1752600"/>
            <a:ext cx="838200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Aký je rozdiel medzi prírodnou a kultúrnou krajinou???</a:t>
            </a:r>
            <a:endParaRPr lang="sk-SK" sz="3200" b="1" dirty="0"/>
          </a:p>
        </p:txBody>
      </p:sp>
      <p:sp>
        <p:nvSpPr>
          <p:cNvPr id="7" name="Zaoblený obdĺžnik 6"/>
          <p:cNvSpPr/>
          <p:nvPr/>
        </p:nvSpPr>
        <p:spPr>
          <a:xfrm>
            <a:off x="228600" y="2895600"/>
            <a:ext cx="60960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Vymenujte stupne premeny prírodnej krajiny</a:t>
            </a:r>
            <a:endParaRPr lang="sk-SK" sz="3200" b="1" dirty="0"/>
          </a:p>
        </p:txBody>
      </p:sp>
      <p:sp>
        <p:nvSpPr>
          <p:cNvPr id="8" name="Zaoblený obdĺžnik 7"/>
          <p:cNvSpPr/>
          <p:nvPr/>
        </p:nvSpPr>
        <p:spPr>
          <a:xfrm>
            <a:off x="228600" y="4114800"/>
            <a:ext cx="6096000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Čo je uzol?</a:t>
            </a:r>
            <a:endParaRPr lang="sk-SK" sz="3200" b="1" dirty="0"/>
          </a:p>
        </p:txBody>
      </p:sp>
      <p:sp>
        <p:nvSpPr>
          <p:cNvPr id="9" name="Zaoblený obdĺžnik 8"/>
          <p:cNvSpPr/>
          <p:nvPr/>
        </p:nvSpPr>
        <p:spPr>
          <a:xfrm>
            <a:off x="228600" y="5257800"/>
            <a:ext cx="60960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Čo je sieť???</a:t>
            </a:r>
            <a:endParaRPr lang="sk-SK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228600" y="533400"/>
            <a:ext cx="7848600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Etapy rastu počtu obyvateľstva</a:t>
            </a:r>
            <a:endParaRPr lang="sk-SK" sz="3200" b="1" dirty="0"/>
          </a:p>
        </p:txBody>
      </p:sp>
      <p:sp>
        <p:nvSpPr>
          <p:cNvPr id="5" name="Zaoblený obdĺžnik 4"/>
          <p:cNvSpPr/>
          <p:nvPr/>
        </p:nvSpPr>
        <p:spPr>
          <a:xfrm>
            <a:off x="228600" y="1676400"/>
            <a:ext cx="60960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</a:rPr>
              <a:t>Faktory rastu počtu obyv.???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304800" y="2971800"/>
            <a:ext cx="67818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</a:rPr>
              <a:t>Faktory úbytku počtu obyv.???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7" name="Zaoblený obdĺžnik 6"/>
          <p:cNvSpPr/>
          <p:nvPr/>
        </p:nvSpPr>
        <p:spPr>
          <a:xfrm>
            <a:off x="304800" y="4191000"/>
            <a:ext cx="60960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</a:rPr>
              <a:t>Od ktorých činiteľov závisí rozmiestnenie obyv.?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8" name="Zaoblený obdĺžnik 7"/>
          <p:cNvSpPr/>
          <p:nvPr/>
        </p:nvSpPr>
        <p:spPr>
          <a:xfrm>
            <a:off x="304800" y="5334000"/>
            <a:ext cx="31242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err="1" smtClean="0">
                <a:solidFill>
                  <a:schemeClr val="bg1"/>
                </a:solidFill>
              </a:rPr>
              <a:t>ekuména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9" name="Zaoblený obdĺžnik 8"/>
          <p:cNvSpPr/>
          <p:nvPr/>
        </p:nvSpPr>
        <p:spPr>
          <a:xfrm>
            <a:off x="3962400" y="5334000"/>
            <a:ext cx="31242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err="1" smtClean="0">
                <a:solidFill>
                  <a:schemeClr val="bg1"/>
                </a:solidFill>
              </a:rPr>
              <a:t>anekuména</a:t>
            </a:r>
            <a:endParaRPr lang="sk-SK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lak 3"/>
          <p:cNvSpPr/>
          <p:nvPr/>
        </p:nvSpPr>
        <p:spPr>
          <a:xfrm>
            <a:off x="228600" y="609600"/>
            <a:ext cx="4038600" cy="1905000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</a:rPr>
              <a:t>Variabilita krajiny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5" name="Oblak 4"/>
          <p:cNvSpPr/>
          <p:nvPr/>
        </p:nvSpPr>
        <p:spPr>
          <a:xfrm>
            <a:off x="4495800" y="609600"/>
            <a:ext cx="4038600" cy="1905000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</a:rPr>
              <a:t>Diverzita  krajiny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6" name="Oblak 5"/>
          <p:cNvSpPr/>
          <p:nvPr/>
        </p:nvSpPr>
        <p:spPr>
          <a:xfrm>
            <a:off x="152400" y="2590800"/>
            <a:ext cx="4038600" cy="1905000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</a:rPr>
              <a:t>Ekologická stabilita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7" name="Oblak 6"/>
          <p:cNvSpPr/>
          <p:nvPr/>
        </p:nvSpPr>
        <p:spPr>
          <a:xfrm>
            <a:off x="4419600" y="2667000"/>
            <a:ext cx="4038600" cy="1905000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</a:rPr>
              <a:t>Ekologická únosnosť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8" name="Oblak 7"/>
          <p:cNvSpPr/>
          <p:nvPr/>
        </p:nvSpPr>
        <p:spPr>
          <a:xfrm>
            <a:off x="2209800" y="4495800"/>
            <a:ext cx="4038600" cy="1905000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</a:rPr>
              <a:t>Krajinná sféra Zeme</a:t>
            </a:r>
            <a:endParaRPr lang="sk-SK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782763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sk-SK" b="1" i="1" dirty="0" smtClean="0"/>
              <a:t>Charakterizujte hydrosféru</a:t>
            </a:r>
            <a:r>
              <a:rPr lang="sk-SK" dirty="0" smtClean="0"/>
              <a:t> v miestnej oblasti / </a:t>
            </a:r>
            <a:r>
              <a:rPr lang="sk-SK" dirty="0" err="1" smtClean="0"/>
              <a:t>úmorie</a:t>
            </a:r>
            <a:r>
              <a:rPr lang="sk-SK" dirty="0" smtClean="0"/>
              <a:t>, povodie, rozvodie rieky, umelé vodné nádrže, režim odtoku/.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284956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sk-SK" dirty="0" smtClean="0"/>
              <a:t>Vysvetlite režim odtoku rieky.</a:t>
            </a:r>
          </a:p>
          <a:p>
            <a:pPr lvl="0"/>
            <a:r>
              <a:rPr lang="sk-SK" b="1" i="1" dirty="0" smtClean="0"/>
              <a:t>Analyzujte režim odtoku</a:t>
            </a:r>
            <a:r>
              <a:rPr lang="sk-SK" dirty="0" smtClean="0"/>
              <a:t> vybraných riek sveta,/Amazonka, Mekong, Temža/ poukážte na súvislosť medzi režimom odtoku  a podnebím.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ýsledok vyhľadávania obrázkov pre dopyt mapa sveta"/>
          <p:cNvPicPr>
            <a:picLocks noChangeAspect="1" noChangeArrowheads="1"/>
          </p:cNvPicPr>
          <p:nvPr/>
        </p:nvPicPr>
        <p:blipFill>
          <a:blip r:embed="rId2"/>
          <a:srcRect l="2000" t="7033" r="2000" b="6813"/>
          <a:stretch>
            <a:fillRect/>
          </a:stretch>
        </p:blipFill>
        <p:spPr bwMode="auto">
          <a:xfrm>
            <a:off x="6220" y="838200"/>
            <a:ext cx="9106678" cy="464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12</TotalTime>
  <Words>90</Words>
  <PresentationFormat>Prezentácia na obrazovke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Odliatok</vt:lpstr>
      <vt:lpstr>OPAKOVANIE</vt:lpstr>
      <vt:lpstr>Snímka 2</vt:lpstr>
      <vt:lpstr>Snímka 3</vt:lpstr>
      <vt:lpstr>Snímka 4</vt:lpstr>
      <vt:lpstr>Snímka 5</vt:lpstr>
      <vt:lpstr>Snímka 6</vt:lpstr>
      <vt:lpstr>Snímka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hp</dc:creator>
  <cp:lastModifiedBy>hp</cp:lastModifiedBy>
  <cp:revision>14</cp:revision>
  <dcterms:created xsi:type="dcterms:W3CDTF">2017-11-09T16:15:28Z</dcterms:created>
  <dcterms:modified xsi:type="dcterms:W3CDTF">2017-11-09T16:29:48Z</dcterms:modified>
</cp:coreProperties>
</file>