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17.3.2021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AKO SA ZDRAVIA ĽUDIA VO SVETE???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657600" y="5943600"/>
            <a:ext cx="4488656" cy="7215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Mgr. </a:t>
            </a:r>
            <a:r>
              <a:rPr lang="sk-SK" b="1" smtClean="0">
                <a:solidFill>
                  <a:srgbClr val="FF0000"/>
                </a:solidFill>
              </a:rPr>
              <a:t>Ivana </a:t>
            </a:r>
            <a:r>
              <a:rPr lang="sk-SK" b="1" smtClean="0">
                <a:solidFill>
                  <a:srgbClr val="FF0000"/>
                </a:solidFill>
              </a:rPr>
              <a:t>Sokolská</a:t>
            </a:r>
            <a:endParaRPr lang="sk-SK" b="1" dirty="0">
              <a:solidFill>
                <a:srgbClr val="FF0000"/>
              </a:solidFill>
            </a:endParaRPr>
          </a:p>
        </p:txBody>
      </p:sp>
      <p:pic>
        <p:nvPicPr>
          <p:cNvPr id="13314" name="Picture 2" descr="Výsledok vyhľadávania obrázkov pre dopyt pozdra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362200"/>
            <a:ext cx="571500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s://interezskcdn.azureedge.net/wp-content/uploads/2017/02/pozdravy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31797"/>
            <a:ext cx="8458200" cy="5726203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TUVALU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KEŇA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https://interezskcdn.azureedge.net/wp-content/uploads/2017/02/pozdravy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75587"/>
            <a:ext cx="8382000" cy="5582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6866" name="Picture 2" descr="https://interezskcdn.azureedge.net/wp-content/uploads/2017/02/pozdravy013.jpg"/>
          <p:cNvPicPr>
            <a:picLocks noChangeAspect="1" noChangeArrowheads="1"/>
          </p:cNvPicPr>
          <p:nvPr/>
        </p:nvPicPr>
        <p:blipFill>
          <a:blip r:embed="rId2"/>
          <a:srcRect r="9600"/>
          <a:stretch>
            <a:fillRect/>
          </a:stretch>
        </p:blipFill>
        <p:spPr bwMode="auto">
          <a:xfrm>
            <a:off x="152400" y="1504949"/>
            <a:ext cx="8610600" cy="5353051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609600" y="419894"/>
            <a:ext cx="8229600" cy="1399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TIBET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FILIPÍNY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s://interezskcdn.azureedge.net/wp-content/uploads/2017/02/pozdravy0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72590"/>
            <a:ext cx="8686800" cy="5785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JAPONSKO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https://interezskcdn.azureedge.net/wp-content/uploads/2017/02/pozdravy0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0770"/>
            <a:ext cx="8686800" cy="5707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s://interezskcdn.azureedge.net/wp-content/uploads/2017/02/pozdravy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30552"/>
            <a:ext cx="9144000" cy="4727448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INDIA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interezskcdn.azureedge.net/wp-content/uploads/2017/02/pozdravy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0343"/>
            <a:ext cx="8915400" cy="5937657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THAJSKO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FRANCÚZSKO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2" name="Picture 2" descr="https://interezskcdn.azureedge.net/wp-content/uploads/2017/02/pozdravy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0018"/>
            <a:ext cx="8839200" cy="5497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s://interezskcdn.azureedge.net/wp-content/uploads/2017/02/pozdravy0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172200" cy="5277231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NOVÝ ZÉLAND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interezskcdn.azureedge.net/wp-content/uploads/2017/02/pozdravy001.jpg"/>
          <p:cNvPicPr>
            <a:picLocks noChangeAspect="1" noChangeArrowheads="1"/>
          </p:cNvPicPr>
          <p:nvPr/>
        </p:nvPicPr>
        <p:blipFill>
          <a:blip r:embed="rId2"/>
          <a:srcRect t="7534"/>
          <a:stretch>
            <a:fillRect/>
          </a:stretch>
        </p:blipFill>
        <p:spPr bwMode="auto">
          <a:xfrm>
            <a:off x="457200" y="1295400"/>
            <a:ext cx="7772400" cy="556260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BOTSWANA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s://interezskcdn.azureedge.net/wp-content/uploads/2017/02/pozdravy0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48460"/>
            <a:ext cx="8153400" cy="560954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457200" y="267494"/>
            <a:ext cx="8229600" cy="10279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MONGOLSKO</a:t>
            </a:r>
            <a:endParaRPr kumimoji="0" lang="sk-SK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</TotalTime>
  <Words>23</Words>
  <PresentationFormat>Prezentácia na obrazovke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AKO SA ZDRAVIA ĽUDIA VO SVETE???</vt:lpstr>
      <vt:lpstr>FILIPÍNY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KEŇA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SA ZDRAVIA ĽUDIA VO SVETE???</dc:title>
  <dc:creator>hp</dc:creator>
  <cp:lastModifiedBy>hp</cp:lastModifiedBy>
  <cp:revision>17</cp:revision>
  <dcterms:created xsi:type="dcterms:W3CDTF">2017-02-23T16:19:37Z</dcterms:created>
  <dcterms:modified xsi:type="dcterms:W3CDTF">2021-03-17T11:28:24Z</dcterms:modified>
</cp:coreProperties>
</file>