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Cambria Math" pitchFamily="18" charset="0"/>
                <a:ea typeface="Cambria Math" pitchFamily="18" charset="0"/>
              </a:rPr>
              <a:t>Rekordy prírody Slovenska</a:t>
            </a:r>
            <a:br>
              <a:rPr lang="sk-SK" b="1" dirty="0" smtClean="0">
                <a:latin typeface="Cambria Math" pitchFamily="18" charset="0"/>
                <a:ea typeface="Cambria Math" pitchFamily="18" charset="0"/>
              </a:rPr>
            </a:br>
            <a:r>
              <a:rPr lang="sk-SK" b="1" dirty="0" smtClean="0">
                <a:latin typeface="Cambria Math" pitchFamily="18" charset="0"/>
                <a:ea typeface="Cambria Math" pitchFamily="18" charset="0"/>
              </a:rPr>
              <a:t>JASKYNE</a:t>
            </a:r>
            <a:endParaRPr lang="sk-SK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Mgr. Ivana Sokolská</a:t>
            </a:r>
            <a:endParaRPr lang="sk-SK" sz="20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Najnižšie položená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err="1" smtClean="0">
                <a:latin typeface="Cambria Math" pitchFamily="18" charset="0"/>
                <a:ea typeface="Cambria Math" pitchFamily="18" charset="0"/>
              </a:rPr>
              <a:t>Abrázna</a:t>
            </a: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 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Menej ako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200 m n. m.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Na úpätí Devínskej Kobyly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3581400"/>
            <a:ext cx="4501855" cy="299823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Jaskyňa s výskytom najdlhších brčiek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err="1" smtClean="0">
                <a:latin typeface="Cambria Math" pitchFamily="18" charset="0"/>
                <a:ea typeface="Cambria Math" pitchFamily="18" charset="0"/>
              </a:rPr>
              <a:t>Gombasecká</a:t>
            </a: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 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Najdlhšie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brčká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až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3 m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Slovenskom krase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Prvá na Slovensku sa využívala na speleoterapiu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209800"/>
            <a:ext cx="4325848" cy="395831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Jaskynný systém prekračujúci hranicu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Jaskyňa Domica (SR) – </a:t>
            </a:r>
          </a:p>
          <a:p>
            <a:pPr algn="ctr">
              <a:buNone/>
            </a:pPr>
            <a:r>
              <a:rPr lang="sk-SK" b="1" u="sng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Baradla</a:t>
            </a: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(Maď.)</a:t>
            </a:r>
          </a:p>
          <a:p>
            <a:pPr>
              <a:buNone/>
            </a:pPr>
            <a:endParaRPr lang="sk-SK" b="1" u="sng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Dĺžka 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vyše 21 km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Priemerná ročná teplota až 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10°C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Na juhu Slovenského krasu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Najlepšie zachovalé nálezy pravekého osídlenia</a:t>
            </a:r>
            <a:endParaRPr lang="sk-SK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1371600"/>
            <a:ext cx="4493861" cy="30025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Jedinečná aragonitová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err="1" smtClean="0">
                <a:latin typeface="Cambria Math" pitchFamily="18" charset="0"/>
                <a:ea typeface="Cambria Math" pitchFamily="18" charset="0"/>
              </a:rPr>
              <a:t>Ochtinská</a:t>
            </a: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 aragonitová</a:t>
            </a:r>
          </a:p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Dĺžka 300 m (sprístupnených je 230 m)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Revúckej vrchovine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Výzdoba: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ihlicovité, obličkovité a špirálovité formy mliečneho aragonitu</a:t>
            </a:r>
            <a:endParaRPr lang="sk-SK" sz="2400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514600"/>
            <a:ext cx="4234128" cy="28290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Jediná sprístupnená travertínová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Prepoštská 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travertínovej hradnej skale Bojnického zámku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Tvorí ju kruhová sieň s priemerom 22 m</a:t>
            </a:r>
          </a:p>
          <a:p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Najmenšia sprístupnená jaskyňa</a:t>
            </a:r>
            <a:endParaRPr lang="sk-SK" sz="2400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2286000"/>
            <a:ext cx="4119668" cy="30897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2000" b="1" dirty="0" smtClean="0">
                <a:latin typeface="Cambria Math" pitchFamily="18" charset="0"/>
                <a:ea typeface="Cambria Math" pitchFamily="18" charset="0"/>
              </a:rPr>
              <a:t>Zdroj: REKORDY SLOVENSKA – PRÍRODA (Geografická encyklopédia)</a:t>
            </a:r>
            <a:endParaRPr lang="sk-SK" sz="20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KONIEC</a:t>
            </a:r>
            <a:endParaRPr lang="sk-SK" sz="8000" b="1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Najhlbšia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386018"/>
            <a:ext cx="4038600" cy="304324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Starý hrad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Hĺbka 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432 m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masíve </a:t>
            </a:r>
            <a:r>
              <a:rPr lang="sk-SK" sz="2400" dirty="0" err="1" smtClean="0">
                <a:latin typeface="Cambria Math" pitchFamily="18" charset="0"/>
                <a:ea typeface="Cambria Math" pitchFamily="18" charset="0"/>
              </a:rPr>
              <a:t>Krakovej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hole na severnej strane Nízkych Tatier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828800"/>
            <a:ext cx="3076575" cy="464904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Najdlhší jaskynný systém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Demänovský jaskynný</a:t>
            </a:r>
          </a:p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systém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Dĺžka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30 532 m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národnej prírodnej rezervácii Demänovská dolina v NP Nízke Tatry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2514600"/>
            <a:ext cx="4607907" cy="30787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Najnavštevovanejšia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Demänovská jaskyňa</a:t>
            </a:r>
          </a:p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Slobody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Objavená v roku 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1921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Priemerná ročná návštevnosť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170 000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ľudí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roku 1962 až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277 313</a:t>
            </a:r>
            <a:endParaRPr lang="sk-SK" sz="2400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2362200"/>
            <a:ext cx="4537364" cy="255226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Najväčšia ľadová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Dobšinská ľadová 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Zaľadnená časť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9 772 m</a:t>
            </a:r>
            <a:r>
              <a:rPr lang="sk-SK" sz="2400" b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Objem ľadu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110 132 m</a:t>
            </a:r>
            <a:r>
              <a:rPr lang="sk-SK" sz="2400" b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sk-SK" sz="2400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Najchladnejšia jaskyňa s teplotou od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-3,8°C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zime po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0,5°C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v lete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Objavená v roku 1870 a osvetlená v roku 1882 (ako prvá v Európe)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0" y="2819400"/>
            <a:ext cx="4639401" cy="238792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Najstaršia </a:t>
            </a:r>
            <a:r>
              <a:rPr lang="sk-SK" sz="3600" b="1" dirty="0" err="1" smtClean="0">
                <a:latin typeface="Cambria Math" pitchFamily="18" charset="0"/>
                <a:ea typeface="Cambria Math" pitchFamily="18" charset="0"/>
              </a:rPr>
              <a:t>spístupnená</a:t>
            </a:r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 jaskyňa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latin typeface="Cambria Math" pitchFamily="18" charset="0"/>
                <a:ea typeface="Cambria Math" pitchFamily="18" charset="0"/>
              </a:rPr>
              <a:t>Jasovská jaskyňa</a:t>
            </a:r>
          </a:p>
          <a:p>
            <a:pPr>
              <a:buNone/>
            </a:pPr>
            <a:endParaRPr lang="sk-SK" b="1" u="sng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Sprístupnená v roku </a:t>
            </a:r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1846</a:t>
            </a:r>
          </a:p>
          <a:p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V Slovenskom krase</a:t>
            </a:r>
          </a:p>
          <a:p>
            <a:r>
              <a:rPr lang="sk-SK" sz="2400" b="1" dirty="0" smtClean="0">
                <a:latin typeface="Cambria Math" pitchFamily="18" charset="0"/>
                <a:ea typeface="Cambria Math" pitchFamily="18" charset="0"/>
              </a:rPr>
              <a:t>Najstarší jaskynný nápis </a:t>
            </a:r>
            <a:r>
              <a:rPr lang="sk-SK" sz="2400" dirty="0" smtClean="0">
                <a:latin typeface="Cambria Math" pitchFamily="18" charset="0"/>
                <a:ea typeface="Cambria Math" pitchFamily="18" charset="0"/>
              </a:rPr>
              <a:t>   z roku 1452 – napísaný mastným uhlíkom</a:t>
            </a:r>
            <a:endParaRPr lang="sk-SK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6062" y="3505200"/>
            <a:ext cx="4576266" cy="30576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Najväčší podzemný priestor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Rozprávkový dóm</a:t>
            </a:r>
          </a:p>
          <a:p>
            <a:pPr>
              <a:buNone/>
            </a:pPr>
            <a:endParaRPr lang="sk-SK" b="1" u="sng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</a:t>
            </a:r>
            <a:r>
              <a:rPr lang="sk-SK" sz="2400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Stratenskej</a:t>
            </a:r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jaskyni</a:t>
            </a:r>
            <a:endParaRPr lang="sk-SK" sz="2400" b="1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Objem 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79 017 m</a:t>
            </a:r>
            <a:r>
              <a:rPr lang="sk-SK" sz="2400" b="1" baseline="30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</a:t>
            </a:r>
            <a:endParaRPr lang="sk-SK" sz="2400" b="1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Dĺžka 192 m, priemerná šírka 6 m, priemerná výška 11 m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Maximálna výška 35 m, celková plocha 9 040 m</a:t>
            </a:r>
            <a:r>
              <a:rPr lang="sk-SK" sz="2400" baseline="300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</a:t>
            </a:r>
            <a:endParaRPr lang="sk-SK" sz="2400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Slovenskom raji</a:t>
            </a:r>
            <a:endParaRPr lang="sk-SK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2209800"/>
            <a:ext cx="4718973" cy="315646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Najvyšší stalagmit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Stĺp rožňavských </a:t>
            </a:r>
          </a:p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jaskyniarov</a:t>
            </a:r>
          </a:p>
          <a:p>
            <a:pPr>
              <a:buNone/>
            </a:pPr>
            <a:endParaRPr lang="sk-SK" b="1" u="sng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Krásnohorskej jaskyni</a:t>
            </a:r>
            <a:endParaRPr lang="sk-SK" sz="2400" b="1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Výška 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32,7 m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Pri základni široký 14 m</a:t>
            </a:r>
          </a:p>
          <a:p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</a:t>
            </a:r>
            <a:r>
              <a:rPr lang="sk-SK" sz="2400" b="1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Guinessovej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knihe rekordov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Slovenskom krase</a:t>
            </a:r>
            <a:endParaRPr lang="sk-SK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9097" y="1600200"/>
            <a:ext cx="3136806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latin typeface="Cambria Math" pitchFamily="18" charset="0"/>
                <a:ea typeface="Cambria Math" pitchFamily="18" charset="0"/>
              </a:rPr>
              <a:t>Najvyššie položené jaskyne</a:t>
            </a:r>
            <a:endParaRPr lang="sk-SK" sz="36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Jaskyne v Červených</a:t>
            </a:r>
          </a:p>
          <a:p>
            <a:pPr algn="ctr">
              <a:buNone/>
            </a:pPr>
            <a:r>
              <a:rPr lang="sk-SK" b="1" u="sng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vrchoch</a:t>
            </a:r>
          </a:p>
          <a:p>
            <a:pPr>
              <a:buNone/>
            </a:pPr>
            <a:endParaRPr lang="sk-SK" b="1" u="sng" dirty="0" smtClean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Vo výške </a:t>
            </a:r>
            <a:r>
              <a:rPr lang="sk-SK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2 077 až 2 080 m n. m.</a:t>
            </a:r>
          </a:p>
          <a:p>
            <a:r>
              <a:rPr lang="sk-SK" sz="2400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V Západných Tatrách</a:t>
            </a:r>
            <a:endParaRPr lang="sk-SK" sz="2400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514600"/>
            <a:ext cx="4325408" cy="324405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346</Words>
  <Application>Microsoft Office PowerPoint</Application>
  <PresentationFormat>Prezentácia na obrazovke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Rekordy prírody Slovenska JASKYNE</vt:lpstr>
      <vt:lpstr>Najhlbšia jaskyňa</vt:lpstr>
      <vt:lpstr>Najdlhší jaskynný systém</vt:lpstr>
      <vt:lpstr>Najnavštevovanejšia jaskyňa</vt:lpstr>
      <vt:lpstr>Najväčšia ľadová jaskyňa</vt:lpstr>
      <vt:lpstr>Najstaršia spístupnená jaskyňa</vt:lpstr>
      <vt:lpstr>Najväčší podzemný priestor</vt:lpstr>
      <vt:lpstr>Najvyšší stalagmit</vt:lpstr>
      <vt:lpstr>Najvyššie položené jaskyne</vt:lpstr>
      <vt:lpstr>Najnižšie položená jaskyňa</vt:lpstr>
      <vt:lpstr>Jaskyňa s výskytom najdlhších brčiek</vt:lpstr>
      <vt:lpstr>Jaskynný systém prekračujúci hranicu</vt:lpstr>
      <vt:lpstr>Jedinečná aragonitová jaskyňa</vt:lpstr>
      <vt:lpstr>Jediná sprístupnená travertínová jaskyňa</vt:lpstr>
      <vt:lpstr>Zdroj: REKORDY SLOVENSKA – PRÍRODA (Geografická encyklopédia)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Rekordy prírody Slovenska JASKYNE</dc:title>
  <dc:creator>Ing. Anton Čičmanec</dc:creator>
  <cp:lastModifiedBy>hp</cp:lastModifiedBy>
  <cp:revision>13</cp:revision>
  <dcterms:created xsi:type="dcterms:W3CDTF">2017-01-21T12:18:18Z</dcterms:created>
  <dcterms:modified xsi:type="dcterms:W3CDTF">2021-01-31T08:47:21Z</dcterms:modified>
</cp:coreProperties>
</file>