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91200" y="6096000"/>
            <a:ext cx="3048000" cy="483078"/>
          </a:xfrm>
        </p:spPr>
        <p:txBody>
          <a:bodyPr/>
          <a:lstStyle/>
          <a:p>
            <a:r>
              <a:rPr lang="sk-SK" dirty="0" smtClean="0"/>
              <a:t>Mgr. Ivana Sokolská</a:t>
            </a:r>
            <a:endParaRPr lang="sk-SK" dirty="0"/>
          </a:p>
        </p:txBody>
      </p:sp>
      <p:pic>
        <p:nvPicPr>
          <p:cNvPr id="13314" name="Picture 2" descr="Výsledok vyhľadávania obrázkov pre dopyt čína"/>
          <p:cNvPicPr>
            <a:picLocks noChangeAspect="1" noChangeArrowheads="1"/>
          </p:cNvPicPr>
          <p:nvPr/>
        </p:nvPicPr>
        <p:blipFill>
          <a:blip r:embed="rId2"/>
          <a:srcRect t="16950" b="17369"/>
          <a:stretch>
            <a:fillRect/>
          </a:stretch>
        </p:blipFill>
        <p:spPr bwMode="auto">
          <a:xfrm>
            <a:off x="0" y="0"/>
            <a:ext cx="7657024" cy="5029200"/>
          </a:xfrm>
          <a:prstGeom prst="rect">
            <a:avLst/>
          </a:prstGeom>
          <a:noFill/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1447800" y="3124200"/>
            <a:ext cx="6172200" cy="1665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/>
              <a:t>ČÍNA</a:t>
            </a:r>
            <a:endParaRPr lang="sk-SK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sídla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čína vidi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05200"/>
            <a:ext cx="8927801" cy="3352800"/>
          </a:xfrm>
          <a:prstGeom prst="rect">
            <a:avLst/>
          </a:prstGeom>
          <a:noFill/>
        </p:spPr>
      </p:pic>
      <p:sp>
        <p:nvSpPr>
          <p:cNvPr id="5" name="Oblak 4"/>
          <p:cNvSpPr/>
          <p:nvPr/>
        </p:nvSpPr>
        <p:spPr>
          <a:xfrm>
            <a:off x="0" y="1295400"/>
            <a:ext cx="4953000" cy="16002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20% urbanizácia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3733800" y="381000"/>
            <a:ext cx="4953000" cy="16002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Šanghaj 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3581400" y="1981200"/>
            <a:ext cx="4953000" cy="1600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Hongkong 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HOSPODÁRSTVO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4818" name="Picture 2" descr="Výsledok vyhľadávania obrázkov pre dopyt čína vidi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5389827" cy="3581400"/>
          </a:xfrm>
          <a:prstGeom prst="rect">
            <a:avLst/>
          </a:prstGeom>
          <a:noFill/>
        </p:spPr>
      </p:pic>
      <p:pic>
        <p:nvPicPr>
          <p:cNvPr id="34820" name="Picture 4" descr="Výsledok vyhľadávania obrázkov pre dopyt KAOLÍ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429000"/>
            <a:ext cx="4309670" cy="3429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429000" y="5867400"/>
            <a:ext cx="253627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KAOLÍN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6556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Mongolské jurty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ju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239000" cy="54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ZAUJÍMAVOSTÍ: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ývojový diagram: dierna páska 3"/>
          <p:cNvSpPr/>
          <p:nvPr/>
        </p:nvSpPr>
        <p:spPr>
          <a:xfrm>
            <a:off x="304800" y="1524000"/>
            <a:ext cx="8153400" cy="1295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1. 100 </a:t>
            </a:r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milónov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ľudí v Číne žije za menej ako dolár na deň.</a:t>
            </a:r>
          </a:p>
        </p:txBody>
      </p:sp>
      <p:sp>
        <p:nvSpPr>
          <p:cNvPr id="5" name="Vývojový diagram: dierna páska 4"/>
          <p:cNvSpPr/>
          <p:nvPr/>
        </p:nvSpPr>
        <p:spPr>
          <a:xfrm>
            <a:off x="304800" y="2819400"/>
            <a:ext cx="8153400" cy="1295400"/>
          </a:xfrm>
          <a:prstGeom prst="flowChartPunchedTap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45 miliárd paličiek spotrebuje táto krajina za jeden rok</a:t>
            </a:r>
            <a:endParaRPr lang="pl-PL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Vývojový diagram: dierna páska 6"/>
          <p:cNvSpPr/>
          <p:nvPr/>
        </p:nvSpPr>
        <p:spPr>
          <a:xfrm>
            <a:off x="381000" y="4114800"/>
            <a:ext cx="8153400" cy="1295400"/>
          </a:xfrm>
          <a:prstGeom prst="flowChartPunchedTap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3. 35 </a:t>
            </a:r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milónov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ľudí žije v jaskyniach (jaskynných bytoch)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842" name="Picture 2" descr="by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927662" cy="527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04800" y="533400"/>
            <a:ext cx="815340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4.  Každý tretí pár ponožiek pochádza zo štvrti „</a:t>
            </a:r>
            <a:r>
              <a:rPr lang="sk-SK" sz="2800" b="1" dirty="0" err="1" smtClean="0"/>
              <a:t>Datang</a:t>
            </a:r>
            <a:r>
              <a:rPr lang="sk-SK" sz="2800" b="1" dirty="0" smtClean="0"/>
              <a:t> “ tiež známej ako “ Mesto Ponožiek“</a:t>
            </a:r>
            <a:endParaRPr lang="sk-SK" sz="2800" b="1" dirty="0"/>
          </a:p>
        </p:txBody>
      </p:sp>
      <p:sp>
        <p:nvSpPr>
          <p:cNvPr id="5" name="Obdĺžnik 4"/>
          <p:cNvSpPr/>
          <p:nvPr/>
        </p:nvSpPr>
        <p:spPr>
          <a:xfrm>
            <a:off x="304800" y="2057400"/>
            <a:ext cx="8153400" cy="5232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5. Národným športom je stolný tenis</a:t>
            </a:r>
          </a:p>
        </p:txBody>
      </p:sp>
      <p:sp>
        <p:nvSpPr>
          <p:cNvPr id="6" name="Obdĺžnik 5"/>
          <p:cNvSpPr/>
          <p:nvPr/>
        </p:nvSpPr>
        <p:spPr>
          <a:xfrm>
            <a:off x="381000" y="2819400"/>
            <a:ext cx="8153400" cy="95410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6. </a:t>
            </a:r>
            <a:r>
              <a:rPr lang="sk-SK" sz="2800" b="1" smtClean="0"/>
              <a:t>Každý piaty deň sa postaví v Číne nový mrakodrap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Základné informácie: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228600" y="1219200"/>
            <a:ext cx="4191000" cy="1447800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1752600" y="1600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9,6</a:t>
            </a:r>
            <a:endParaRPr lang="sk-SK" sz="3600" dirty="0"/>
          </a:p>
        </p:txBody>
      </p:sp>
      <p:sp>
        <p:nvSpPr>
          <p:cNvPr id="6" name="Oblak 5"/>
          <p:cNvSpPr/>
          <p:nvPr/>
        </p:nvSpPr>
        <p:spPr>
          <a:xfrm>
            <a:off x="4038600" y="1981200"/>
            <a:ext cx="4191000" cy="1447800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486400" y="2362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smtClean="0"/>
              <a:t>1,4</a:t>
            </a:r>
            <a:endParaRPr lang="sk-SK" sz="3600" dirty="0"/>
          </a:p>
        </p:txBody>
      </p:sp>
      <p:sp>
        <p:nvSpPr>
          <p:cNvPr id="9" name="Oblak 8"/>
          <p:cNvSpPr/>
          <p:nvPr/>
        </p:nvSpPr>
        <p:spPr>
          <a:xfrm>
            <a:off x="533400" y="3352800"/>
            <a:ext cx="4191000" cy="1447800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1447800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republika</a:t>
            </a:r>
            <a:endParaRPr lang="sk-SK" sz="3600" dirty="0"/>
          </a:p>
        </p:txBody>
      </p:sp>
      <p:sp>
        <p:nvSpPr>
          <p:cNvPr id="11" name="Oblak 10"/>
          <p:cNvSpPr/>
          <p:nvPr/>
        </p:nvSpPr>
        <p:spPr>
          <a:xfrm>
            <a:off x="3352800" y="4953000"/>
            <a:ext cx="4191000" cy="1447800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4267200" y="5257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cisárstvo</a:t>
            </a:r>
            <a:endParaRPr lang="sk-SK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poloha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vychodna az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467600" cy="56753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povrch č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76200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6556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Podnebie: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vychodna az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467600" cy="56753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VODSTVO: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9698" name="AutoShape 2" descr="Výsledok vyhľadávania obrázkov pre dopyt povrch či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9700" name="AutoShape 4" descr="Výsledok vyhľadávania obrázkov pre dopyt povrch či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/>
          <a:srcRect l="15227" t="35417" r="48463" b="22917"/>
          <a:stretch>
            <a:fillRect/>
          </a:stretch>
        </p:blipFill>
        <p:spPr bwMode="auto">
          <a:xfrm>
            <a:off x="914400" y="1295400"/>
            <a:ext cx="614172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OBYVATEĽSTVO: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obyvatelstvo č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162800" cy="5372100"/>
          </a:xfrm>
          <a:prstGeom prst="rect">
            <a:avLst/>
          </a:prstGeom>
          <a:noFill/>
        </p:spPr>
      </p:pic>
      <p:sp>
        <p:nvSpPr>
          <p:cNvPr id="5" name="Oblak 4"/>
          <p:cNvSpPr/>
          <p:nvPr/>
        </p:nvSpPr>
        <p:spPr>
          <a:xfrm>
            <a:off x="304800" y="1600200"/>
            <a:ext cx="43434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najmä vo V časti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3733800" y="2133600"/>
            <a:ext cx="4343400" cy="17526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 1-detnej rodiny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2743200" y="4114800"/>
            <a:ext cx="6248400" cy="13716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konfucionizmus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97</Words>
  <Application>Microsoft Office PowerPoint</Application>
  <PresentationFormat>Prezentácia na obrazovke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Arkáda</vt:lpstr>
      <vt:lpstr>ČÍNA</vt:lpstr>
      <vt:lpstr>ZAUJÍMAVOSTÍ:</vt:lpstr>
      <vt:lpstr>Prezentácia programu PowerPoint</vt:lpstr>
      <vt:lpstr>Základné informácie:</vt:lpstr>
      <vt:lpstr>poloha</vt:lpstr>
      <vt:lpstr>Prezentácia programu PowerPoint</vt:lpstr>
      <vt:lpstr>Podnebie:</vt:lpstr>
      <vt:lpstr>VODSTVO:</vt:lpstr>
      <vt:lpstr>OBYVATEĽSTVO:</vt:lpstr>
      <vt:lpstr>sídla</vt:lpstr>
      <vt:lpstr>HOSPODÁRSTVO</vt:lpstr>
      <vt:lpstr>Mongolské jurty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ČÍNA</dc:title>
  <dc:creator>hp</dc:creator>
  <cp:lastModifiedBy>Guest</cp:lastModifiedBy>
  <cp:revision>27</cp:revision>
  <dcterms:created xsi:type="dcterms:W3CDTF">2017-03-28T17:24:09Z</dcterms:created>
  <dcterms:modified xsi:type="dcterms:W3CDTF">2019-03-14T09:50:17Z</dcterms:modified>
</cp:coreProperties>
</file>