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9" r:id="rId2"/>
    <p:sldId id="287" r:id="rId3"/>
    <p:sldId id="256" r:id="rId4"/>
    <p:sldId id="285" r:id="rId5"/>
    <p:sldId id="259" r:id="rId6"/>
    <p:sldId id="260" r:id="rId7"/>
    <p:sldId id="28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1" r:id="rId30"/>
    <p:sldId id="282" r:id="rId31"/>
    <p:sldId id="283" r:id="rId32"/>
    <p:sldId id="290" r:id="rId3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DB1A-86A2-4E60-A064-2838994AA3D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sk-SK"/>
        </a:p>
      </dgm:t>
    </dgm:pt>
    <dgm:pt modelId="{3B1896C1-7096-405E-8565-E5E4C6BDBABC}">
      <dgm:prSet phldrT="[Text]"/>
      <dgm:spPr/>
      <dgm:t>
        <a:bodyPr/>
        <a:lstStyle/>
        <a:p>
          <a:r>
            <a:rPr lang="sk-SK" dirty="0" smtClean="0"/>
            <a:t>Usadené horniny</a:t>
          </a:r>
          <a:endParaRPr lang="sk-SK" dirty="0"/>
        </a:p>
      </dgm:t>
    </dgm:pt>
    <dgm:pt modelId="{FDFFD32F-EA6C-403B-9FC0-444420EC2FFD}" type="parTrans" cxnId="{5BD4A255-D4E5-4F68-8D73-1A0616E201B0}">
      <dgm:prSet/>
      <dgm:spPr/>
      <dgm:t>
        <a:bodyPr/>
        <a:lstStyle/>
        <a:p>
          <a:endParaRPr lang="sk-SK"/>
        </a:p>
      </dgm:t>
    </dgm:pt>
    <dgm:pt modelId="{C821AEF9-92DB-427B-8E26-3C51FB23287E}" type="sibTrans" cxnId="{5BD4A255-D4E5-4F68-8D73-1A0616E201B0}">
      <dgm:prSet/>
      <dgm:spPr/>
      <dgm:t>
        <a:bodyPr/>
        <a:lstStyle/>
        <a:p>
          <a:endParaRPr lang="sk-SK"/>
        </a:p>
      </dgm:t>
    </dgm:pt>
    <dgm:pt modelId="{49E9B5AC-90EC-492F-B1E8-49E9F5AA04E2}">
      <dgm:prSet phldrT="[Text]"/>
      <dgm:spPr/>
      <dgm:t>
        <a:bodyPr/>
        <a:lstStyle/>
        <a:p>
          <a:r>
            <a:rPr lang="sk-SK" dirty="0" smtClean="0"/>
            <a:t>Úlomkovité</a:t>
          </a:r>
          <a:endParaRPr lang="sk-SK" dirty="0"/>
        </a:p>
      </dgm:t>
    </dgm:pt>
    <dgm:pt modelId="{337E6E4C-7802-49FC-A073-8B3EA2D0D435}" type="parTrans" cxnId="{DF9F1F2C-B84A-4A4A-9EC9-E366177E004B}">
      <dgm:prSet/>
      <dgm:spPr/>
      <dgm:t>
        <a:bodyPr/>
        <a:lstStyle/>
        <a:p>
          <a:endParaRPr lang="sk-SK"/>
        </a:p>
      </dgm:t>
    </dgm:pt>
    <dgm:pt modelId="{AB001F97-B3B2-4085-A890-0A9611FBD532}" type="sibTrans" cxnId="{DF9F1F2C-B84A-4A4A-9EC9-E366177E004B}">
      <dgm:prSet/>
      <dgm:spPr/>
      <dgm:t>
        <a:bodyPr/>
        <a:lstStyle/>
        <a:p>
          <a:endParaRPr lang="sk-SK"/>
        </a:p>
      </dgm:t>
    </dgm:pt>
    <dgm:pt modelId="{FDC69C9B-104B-48A4-85BB-7EE76DCCA2B1}">
      <dgm:prSet phldrT="[Text]"/>
      <dgm:spPr/>
      <dgm:t>
        <a:bodyPr/>
        <a:lstStyle/>
        <a:p>
          <a:r>
            <a:rPr lang="sk-SK" dirty="0" smtClean="0"/>
            <a:t>Nespevnené</a:t>
          </a:r>
          <a:endParaRPr lang="sk-SK" dirty="0"/>
        </a:p>
      </dgm:t>
    </dgm:pt>
    <dgm:pt modelId="{826875E8-683B-4D42-9E36-17935A73E7F9}" type="parTrans" cxnId="{35F11329-13DA-49D1-B83A-032F494D7FC8}">
      <dgm:prSet/>
      <dgm:spPr/>
      <dgm:t>
        <a:bodyPr/>
        <a:lstStyle/>
        <a:p>
          <a:endParaRPr lang="sk-SK"/>
        </a:p>
      </dgm:t>
    </dgm:pt>
    <dgm:pt modelId="{C31600AA-E3B2-4F13-BC6E-78C7CA59FE4F}" type="sibTrans" cxnId="{35F11329-13DA-49D1-B83A-032F494D7FC8}">
      <dgm:prSet/>
      <dgm:spPr/>
      <dgm:t>
        <a:bodyPr/>
        <a:lstStyle/>
        <a:p>
          <a:endParaRPr lang="sk-SK"/>
        </a:p>
      </dgm:t>
    </dgm:pt>
    <dgm:pt modelId="{E37948B5-AB70-4C18-AEFD-E6985F99D753}">
      <dgm:prSet phldrT="[Text]"/>
      <dgm:spPr/>
      <dgm:t>
        <a:bodyPr/>
        <a:lstStyle/>
        <a:p>
          <a:r>
            <a:rPr lang="sk-SK" dirty="0" smtClean="0"/>
            <a:t>Spevnené</a:t>
          </a:r>
        </a:p>
      </dgm:t>
    </dgm:pt>
    <dgm:pt modelId="{1F21BBFA-98D8-4BD9-ADEA-C7B825A55F3B}" type="parTrans" cxnId="{F6F243C9-06F6-4C67-843F-74F680FF00BB}">
      <dgm:prSet/>
      <dgm:spPr/>
      <dgm:t>
        <a:bodyPr/>
        <a:lstStyle/>
        <a:p>
          <a:endParaRPr lang="sk-SK"/>
        </a:p>
      </dgm:t>
    </dgm:pt>
    <dgm:pt modelId="{A0BA74C7-1F4F-4547-A211-E843E7BD8E4B}" type="sibTrans" cxnId="{F6F243C9-06F6-4C67-843F-74F680FF00BB}">
      <dgm:prSet/>
      <dgm:spPr/>
      <dgm:t>
        <a:bodyPr/>
        <a:lstStyle/>
        <a:p>
          <a:endParaRPr lang="sk-SK"/>
        </a:p>
      </dgm:t>
    </dgm:pt>
    <dgm:pt modelId="{353A06A8-DFB2-4F91-87B5-B2A1F776917F}">
      <dgm:prSet phldrT="[Text]"/>
      <dgm:spPr/>
      <dgm:t>
        <a:bodyPr/>
        <a:lstStyle/>
        <a:p>
          <a:r>
            <a:rPr lang="sk-SK" dirty="0" smtClean="0"/>
            <a:t>Organogénne</a:t>
          </a:r>
          <a:endParaRPr lang="sk-SK" dirty="0"/>
        </a:p>
      </dgm:t>
    </dgm:pt>
    <dgm:pt modelId="{D8087E81-B6EF-4DF5-8DE8-5A08681AFFB7}" type="parTrans" cxnId="{416C9E42-1447-400C-9BFC-1360D34F049D}">
      <dgm:prSet/>
      <dgm:spPr/>
      <dgm:t>
        <a:bodyPr/>
        <a:lstStyle/>
        <a:p>
          <a:endParaRPr lang="sk-SK"/>
        </a:p>
      </dgm:t>
    </dgm:pt>
    <dgm:pt modelId="{34853B5B-A166-4B76-BD81-EFC8F9015F03}" type="sibTrans" cxnId="{416C9E42-1447-400C-9BFC-1360D34F049D}">
      <dgm:prSet/>
      <dgm:spPr/>
      <dgm:t>
        <a:bodyPr/>
        <a:lstStyle/>
        <a:p>
          <a:endParaRPr lang="sk-SK"/>
        </a:p>
      </dgm:t>
    </dgm:pt>
    <dgm:pt modelId="{14968D6F-0B75-4EF6-900C-3E5026FB81D9}">
      <dgm:prSet/>
      <dgm:spPr/>
      <dgm:t>
        <a:bodyPr/>
        <a:lstStyle/>
        <a:p>
          <a:r>
            <a:rPr lang="sk-SK" dirty="0" err="1" smtClean="0"/>
            <a:t>Chemogénne</a:t>
          </a:r>
          <a:endParaRPr lang="sk-SK" dirty="0"/>
        </a:p>
      </dgm:t>
    </dgm:pt>
    <dgm:pt modelId="{56A214B6-6E5B-43BC-BA73-B2E325C77B07}" type="parTrans" cxnId="{0C56145D-5502-46A8-B9CB-7DEA14166C40}">
      <dgm:prSet/>
      <dgm:spPr/>
      <dgm:t>
        <a:bodyPr/>
        <a:lstStyle/>
        <a:p>
          <a:endParaRPr lang="sk-SK"/>
        </a:p>
      </dgm:t>
    </dgm:pt>
    <dgm:pt modelId="{A20FAF38-3F64-43D3-8372-FCF7C8E040FE}" type="sibTrans" cxnId="{0C56145D-5502-46A8-B9CB-7DEA14166C40}">
      <dgm:prSet/>
      <dgm:spPr/>
      <dgm:t>
        <a:bodyPr/>
        <a:lstStyle/>
        <a:p>
          <a:endParaRPr lang="sk-SK"/>
        </a:p>
      </dgm:t>
    </dgm:pt>
    <dgm:pt modelId="{578EA959-531B-497A-B124-4270661503E0}" type="pres">
      <dgm:prSet presAssocID="{EA2DDB1A-86A2-4E60-A064-2838994AA3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47AC5A6A-CA37-45C3-9E73-2843E23D4C72}" type="pres">
      <dgm:prSet presAssocID="{3B1896C1-7096-405E-8565-E5E4C6BDBABC}" presName="hierRoot1" presStyleCnt="0"/>
      <dgm:spPr/>
    </dgm:pt>
    <dgm:pt modelId="{70820EC0-D46B-4DF7-8166-BC123671178E}" type="pres">
      <dgm:prSet presAssocID="{3B1896C1-7096-405E-8565-E5E4C6BDBABC}" presName="composite" presStyleCnt="0"/>
      <dgm:spPr/>
    </dgm:pt>
    <dgm:pt modelId="{B2A22D33-35F9-42BD-B4DC-5A47018B2554}" type="pres">
      <dgm:prSet presAssocID="{3B1896C1-7096-405E-8565-E5E4C6BDBABC}" presName="background" presStyleLbl="node0" presStyleIdx="0" presStyleCnt="1"/>
      <dgm:spPr/>
    </dgm:pt>
    <dgm:pt modelId="{F728C779-649A-4B8B-A504-8EBC16659A71}" type="pres">
      <dgm:prSet presAssocID="{3B1896C1-7096-405E-8565-E5E4C6BDBABC}" presName="text" presStyleLbl="fgAcc0" presStyleIdx="0" presStyleCnt="1" custLinFactNeighborX="-2987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45F816B-DB26-420C-8F52-E4FF70973F93}" type="pres">
      <dgm:prSet presAssocID="{3B1896C1-7096-405E-8565-E5E4C6BDBABC}" presName="hierChild2" presStyleCnt="0"/>
      <dgm:spPr/>
    </dgm:pt>
    <dgm:pt modelId="{E4AEB910-7E26-424D-A462-891E0DBA58DF}" type="pres">
      <dgm:prSet presAssocID="{337E6E4C-7802-49FC-A073-8B3EA2D0D435}" presName="Name10" presStyleLbl="parChTrans1D2" presStyleIdx="0" presStyleCnt="3"/>
      <dgm:spPr/>
      <dgm:t>
        <a:bodyPr/>
        <a:lstStyle/>
        <a:p>
          <a:endParaRPr lang="sk-SK"/>
        </a:p>
      </dgm:t>
    </dgm:pt>
    <dgm:pt modelId="{EE585888-4C5F-40AC-8A1C-2496FEBE1529}" type="pres">
      <dgm:prSet presAssocID="{49E9B5AC-90EC-492F-B1E8-49E9F5AA04E2}" presName="hierRoot2" presStyleCnt="0"/>
      <dgm:spPr/>
    </dgm:pt>
    <dgm:pt modelId="{1F8A8F9E-6D9F-4560-A14F-7BE47B092D70}" type="pres">
      <dgm:prSet presAssocID="{49E9B5AC-90EC-492F-B1E8-49E9F5AA04E2}" presName="composite2" presStyleCnt="0"/>
      <dgm:spPr/>
    </dgm:pt>
    <dgm:pt modelId="{10DB4161-BBDB-4AEB-8AC3-2AED8680E0E5}" type="pres">
      <dgm:prSet presAssocID="{49E9B5AC-90EC-492F-B1E8-49E9F5AA04E2}" presName="background2" presStyleLbl="node2" presStyleIdx="0" presStyleCnt="3"/>
      <dgm:spPr/>
    </dgm:pt>
    <dgm:pt modelId="{936C69CD-08CA-439C-8EC4-AE11EDFC394A}" type="pres">
      <dgm:prSet presAssocID="{49E9B5AC-90EC-492F-B1E8-49E9F5AA04E2}" presName="text2" presStyleLbl="fgAcc2" presStyleIdx="0" presStyleCnt="3" custLinFactNeighborX="-4689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DDBD41D-65F0-42C0-978A-D0439D2AADF0}" type="pres">
      <dgm:prSet presAssocID="{49E9B5AC-90EC-492F-B1E8-49E9F5AA04E2}" presName="hierChild3" presStyleCnt="0"/>
      <dgm:spPr/>
    </dgm:pt>
    <dgm:pt modelId="{5FB84EC1-CE4B-42C6-9F89-49C8C6D18D1D}" type="pres">
      <dgm:prSet presAssocID="{826875E8-683B-4D42-9E36-17935A73E7F9}" presName="Name17" presStyleLbl="parChTrans1D3" presStyleIdx="0" presStyleCnt="2"/>
      <dgm:spPr/>
      <dgm:t>
        <a:bodyPr/>
        <a:lstStyle/>
        <a:p>
          <a:endParaRPr lang="sk-SK"/>
        </a:p>
      </dgm:t>
    </dgm:pt>
    <dgm:pt modelId="{EFB38B12-00C1-41DD-80AE-6B2C009BA440}" type="pres">
      <dgm:prSet presAssocID="{FDC69C9B-104B-48A4-85BB-7EE76DCCA2B1}" presName="hierRoot3" presStyleCnt="0"/>
      <dgm:spPr/>
    </dgm:pt>
    <dgm:pt modelId="{E93FD817-EDEF-4AD7-A19B-93B86E15D56E}" type="pres">
      <dgm:prSet presAssocID="{FDC69C9B-104B-48A4-85BB-7EE76DCCA2B1}" presName="composite3" presStyleCnt="0"/>
      <dgm:spPr/>
    </dgm:pt>
    <dgm:pt modelId="{AA8D3B73-FAC8-4E8C-8AC5-616F66508680}" type="pres">
      <dgm:prSet presAssocID="{FDC69C9B-104B-48A4-85BB-7EE76DCCA2B1}" presName="background3" presStyleLbl="node3" presStyleIdx="0" presStyleCnt="2"/>
      <dgm:spPr/>
    </dgm:pt>
    <dgm:pt modelId="{8C09FB8B-39F0-4C64-B0D5-9A461DE22614}" type="pres">
      <dgm:prSet presAssocID="{FDC69C9B-104B-48A4-85BB-7EE76DCCA2B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4573737-5E19-4CF1-97CD-C63B66D8768F}" type="pres">
      <dgm:prSet presAssocID="{FDC69C9B-104B-48A4-85BB-7EE76DCCA2B1}" presName="hierChild4" presStyleCnt="0"/>
      <dgm:spPr/>
    </dgm:pt>
    <dgm:pt modelId="{0D67E99C-999E-48D5-AA8F-069CFB0A5342}" type="pres">
      <dgm:prSet presAssocID="{1F21BBFA-98D8-4BD9-ADEA-C7B825A55F3B}" presName="Name17" presStyleLbl="parChTrans1D3" presStyleIdx="1" presStyleCnt="2"/>
      <dgm:spPr/>
      <dgm:t>
        <a:bodyPr/>
        <a:lstStyle/>
        <a:p>
          <a:endParaRPr lang="sk-SK"/>
        </a:p>
      </dgm:t>
    </dgm:pt>
    <dgm:pt modelId="{F1235C39-454D-402F-8C96-6BE7EE1EBDE6}" type="pres">
      <dgm:prSet presAssocID="{E37948B5-AB70-4C18-AEFD-E6985F99D753}" presName="hierRoot3" presStyleCnt="0"/>
      <dgm:spPr/>
    </dgm:pt>
    <dgm:pt modelId="{CE58878C-30E4-4A6A-B9A3-DDA640E29AB1}" type="pres">
      <dgm:prSet presAssocID="{E37948B5-AB70-4C18-AEFD-E6985F99D753}" presName="composite3" presStyleCnt="0"/>
      <dgm:spPr/>
    </dgm:pt>
    <dgm:pt modelId="{A2741800-20E5-4D0D-8688-730A3E48619D}" type="pres">
      <dgm:prSet presAssocID="{E37948B5-AB70-4C18-AEFD-E6985F99D753}" presName="background3" presStyleLbl="node3" presStyleIdx="1" presStyleCnt="2"/>
      <dgm:spPr/>
    </dgm:pt>
    <dgm:pt modelId="{6AD58934-AB2F-4431-B75F-928435553775}" type="pres">
      <dgm:prSet presAssocID="{E37948B5-AB70-4C18-AEFD-E6985F99D75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15BA590-B3DC-4D53-9508-7D082505CB83}" type="pres">
      <dgm:prSet presAssocID="{E37948B5-AB70-4C18-AEFD-E6985F99D753}" presName="hierChild4" presStyleCnt="0"/>
      <dgm:spPr/>
    </dgm:pt>
    <dgm:pt modelId="{0E3A0882-446E-4AA8-8ECA-3842D9E3FFC4}" type="pres">
      <dgm:prSet presAssocID="{D8087E81-B6EF-4DF5-8DE8-5A08681AFFB7}" presName="Name10" presStyleLbl="parChTrans1D2" presStyleIdx="1" presStyleCnt="3"/>
      <dgm:spPr/>
      <dgm:t>
        <a:bodyPr/>
        <a:lstStyle/>
        <a:p>
          <a:endParaRPr lang="sk-SK"/>
        </a:p>
      </dgm:t>
    </dgm:pt>
    <dgm:pt modelId="{3D657E8B-68CD-44F4-A740-CDE81C20D90A}" type="pres">
      <dgm:prSet presAssocID="{353A06A8-DFB2-4F91-87B5-B2A1F776917F}" presName="hierRoot2" presStyleCnt="0"/>
      <dgm:spPr/>
    </dgm:pt>
    <dgm:pt modelId="{18492A64-EC00-4153-AD1E-FD4419E0810D}" type="pres">
      <dgm:prSet presAssocID="{353A06A8-DFB2-4F91-87B5-B2A1F776917F}" presName="composite2" presStyleCnt="0"/>
      <dgm:spPr/>
    </dgm:pt>
    <dgm:pt modelId="{17BE71A1-1195-489E-8C31-CB582EFF9332}" type="pres">
      <dgm:prSet presAssocID="{353A06A8-DFB2-4F91-87B5-B2A1F776917F}" presName="background2" presStyleLbl="node2" presStyleIdx="1" presStyleCnt="3"/>
      <dgm:spPr/>
    </dgm:pt>
    <dgm:pt modelId="{54FE1BBF-3259-4608-880A-48142342718C}" type="pres">
      <dgm:prSet presAssocID="{353A06A8-DFB2-4F91-87B5-B2A1F776917F}" presName="text2" presStyleLbl="fgAcc2" presStyleIdx="1" presStyleCnt="3" custLinFactNeighborX="-29631" custLinFactNeighborY="214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6B96707-2E17-45D2-B568-9ECD586D1A9D}" type="pres">
      <dgm:prSet presAssocID="{353A06A8-DFB2-4F91-87B5-B2A1F776917F}" presName="hierChild3" presStyleCnt="0"/>
      <dgm:spPr/>
    </dgm:pt>
    <dgm:pt modelId="{9A2BBC86-53F1-47C3-B117-25FCEE5F488E}" type="pres">
      <dgm:prSet presAssocID="{56A214B6-6E5B-43BC-BA73-B2E325C77B07}" presName="Name10" presStyleLbl="parChTrans1D2" presStyleIdx="2" presStyleCnt="3"/>
      <dgm:spPr/>
      <dgm:t>
        <a:bodyPr/>
        <a:lstStyle/>
        <a:p>
          <a:endParaRPr lang="sk-SK"/>
        </a:p>
      </dgm:t>
    </dgm:pt>
    <dgm:pt modelId="{1E772D3A-95EA-4235-A571-3805D92325A2}" type="pres">
      <dgm:prSet presAssocID="{14968D6F-0B75-4EF6-900C-3E5026FB81D9}" presName="hierRoot2" presStyleCnt="0"/>
      <dgm:spPr/>
    </dgm:pt>
    <dgm:pt modelId="{9A8D0DBC-2C39-4DAE-8F8A-63F574966F71}" type="pres">
      <dgm:prSet presAssocID="{14968D6F-0B75-4EF6-900C-3E5026FB81D9}" presName="composite2" presStyleCnt="0"/>
      <dgm:spPr/>
    </dgm:pt>
    <dgm:pt modelId="{1A76BC4D-E255-4D00-AECA-B0865417C7A9}" type="pres">
      <dgm:prSet presAssocID="{14968D6F-0B75-4EF6-900C-3E5026FB81D9}" presName="background2" presStyleLbl="node2" presStyleIdx="2" presStyleCnt="3"/>
      <dgm:spPr/>
    </dgm:pt>
    <dgm:pt modelId="{88238DA0-08AC-4599-B256-70407F1F75E1}" type="pres">
      <dgm:prSet presAssocID="{14968D6F-0B75-4EF6-900C-3E5026FB81D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4662F14-2868-459F-BBDF-E7FA751DB6AB}" type="pres">
      <dgm:prSet presAssocID="{14968D6F-0B75-4EF6-900C-3E5026FB81D9}" presName="hierChild3" presStyleCnt="0"/>
      <dgm:spPr/>
    </dgm:pt>
  </dgm:ptLst>
  <dgm:cxnLst>
    <dgm:cxn modelId="{E6335A50-0513-4939-8F52-6406DD2DD588}" type="presOf" srcId="{3B1896C1-7096-405E-8565-E5E4C6BDBABC}" destId="{F728C779-649A-4B8B-A504-8EBC16659A71}" srcOrd="0" destOrd="0" presId="urn:microsoft.com/office/officeart/2005/8/layout/hierarchy1"/>
    <dgm:cxn modelId="{FAE13C81-E51D-407C-BCCC-D33266E89B32}" type="presOf" srcId="{14968D6F-0B75-4EF6-900C-3E5026FB81D9}" destId="{88238DA0-08AC-4599-B256-70407F1F75E1}" srcOrd="0" destOrd="0" presId="urn:microsoft.com/office/officeart/2005/8/layout/hierarchy1"/>
    <dgm:cxn modelId="{5CE776D4-D80C-414F-8597-62465BE204D7}" type="presOf" srcId="{337E6E4C-7802-49FC-A073-8B3EA2D0D435}" destId="{E4AEB910-7E26-424D-A462-891E0DBA58DF}" srcOrd="0" destOrd="0" presId="urn:microsoft.com/office/officeart/2005/8/layout/hierarchy1"/>
    <dgm:cxn modelId="{45A03A3F-51CB-41A9-A34F-96C24DE3C6F1}" type="presOf" srcId="{E37948B5-AB70-4C18-AEFD-E6985F99D753}" destId="{6AD58934-AB2F-4431-B75F-928435553775}" srcOrd="0" destOrd="0" presId="urn:microsoft.com/office/officeart/2005/8/layout/hierarchy1"/>
    <dgm:cxn modelId="{416C9E42-1447-400C-9BFC-1360D34F049D}" srcId="{3B1896C1-7096-405E-8565-E5E4C6BDBABC}" destId="{353A06A8-DFB2-4F91-87B5-B2A1F776917F}" srcOrd="1" destOrd="0" parTransId="{D8087E81-B6EF-4DF5-8DE8-5A08681AFFB7}" sibTransId="{34853B5B-A166-4B76-BD81-EFC8F9015F03}"/>
    <dgm:cxn modelId="{CBACF8E4-C5B1-4C8D-AB72-4699165035BF}" type="presOf" srcId="{49E9B5AC-90EC-492F-B1E8-49E9F5AA04E2}" destId="{936C69CD-08CA-439C-8EC4-AE11EDFC394A}" srcOrd="0" destOrd="0" presId="urn:microsoft.com/office/officeart/2005/8/layout/hierarchy1"/>
    <dgm:cxn modelId="{35F11329-13DA-49D1-B83A-032F494D7FC8}" srcId="{49E9B5AC-90EC-492F-B1E8-49E9F5AA04E2}" destId="{FDC69C9B-104B-48A4-85BB-7EE76DCCA2B1}" srcOrd="0" destOrd="0" parTransId="{826875E8-683B-4D42-9E36-17935A73E7F9}" sibTransId="{C31600AA-E3B2-4F13-BC6E-78C7CA59FE4F}"/>
    <dgm:cxn modelId="{DF9F1F2C-B84A-4A4A-9EC9-E366177E004B}" srcId="{3B1896C1-7096-405E-8565-E5E4C6BDBABC}" destId="{49E9B5AC-90EC-492F-B1E8-49E9F5AA04E2}" srcOrd="0" destOrd="0" parTransId="{337E6E4C-7802-49FC-A073-8B3EA2D0D435}" sibTransId="{AB001F97-B3B2-4085-A890-0A9611FBD532}"/>
    <dgm:cxn modelId="{0D8DC207-FFCD-4FB5-BB15-9CCA0F66BCEF}" type="presOf" srcId="{EA2DDB1A-86A2-4E60-A064-2838994AA3D3}" destId="{578EA959-531B-497A-B124-4270661503E0}" srcOrd="0" destOrd="0" presId="urn:microsoft.com/office/officeart/2005/8/layout/hierarchy1"/>
    <dgm:cxn modelId="{0C56145D-5502-46A8-B9CB-7DEA14166C40}" srcId="{3B1896C1-7096-405E-8565-E5E4C6BDBABC}" destId="{14968D6F-0B75-4EF6-900C-3E5026FB81D9}" srcOrd="2" destOrd="0" parTransId="{56A214B6-6E5B-43BC-BA73-B2E325C77B07}" sibTransId="{A20FAF38-3F64-43D3-8372-FCF7C8E040FE}"/>
    <dgm:cxn modelId="{2E577BA3-A04E-4B95-B110-49BDDCFD44C7}" type="presOf" srcId="{1F21BBFA-98D8-4BD9-ADEA-C7B825A55F3B}" destId="{0D67E99C-999E-48D5-AA8F-069CFB0A5342}" srcOrd="0" destOrd="0" presId="urn:microsoft.com/office/officeart/2005/8/layout/hierarchy1"/>
    <dgm:cxn modelId="{5BD4A255-D4E5-4F68-8D73-1A0616E201B0}" srcId="{EA2DDB1A-86A2-4E60-A064-2838994AA3D3}" destId="{3B1896C1-7096-405E-8565-E5E4C6BDBABC}" srcOrd="0" destOrd="0" parTransId="{FDFFD32F-EA6C-403B-9FC0-444420EC2FFD}" sibTransId="{C821AEF9-92DB-427B-8E26-3C51FB23287E}"/>
    <dgm:cxn modelId="{4FB1C751-1120-45E9-BBBC-40C66061C151}" type="presOf" srcId="{353A06A8-DFB2-4F91-87B5-B2A1F776917F}" destId="{54FE1BBF-3259-4608-880A-48142342718C}" srcOrd="0" destOrd="0" presId="urn:microsoft.com/office/officeart/2005/8/layout/hierarchy1"/>
    <dgm:cxn modelId="{F6F243C9-06F6-4C67-843F-74F680FF00BB}" srcId="{49E9B5AC-90EC-492F-B1E8-49E9F5AA04E2}" destId="{E37948B5-AB70-4C18-AEFD-E6985F99D753}" srcOrd="1" destOrd="0" parTransId="{1F21BBFA-98D8-4BD9-ADEA-C7B825A55F3B}" sibTransId="{A0BA74C7-1F4F-4547-A211-E843E7BD8E4B}"/>
    <dgm:cxn modelId="{38B942E8-F71F-4972-94A3-6A16825DECE6}" type="presOf" srcId="{826875E8-683B-4D42-9E36-17935A73E7F9}" destId="{5FB84EC1-CE4B-42C6-9F89-49C8C6D18D1D}" srcOrd="0" destOrd="0" presId="urn:microsoft.com/office/officeart/2005/8/layout/hierarchy1"/>
    <dgm:cxn modelId="{ACE55BC7-9E10-4AFA-AA5B-097B089C54B5}" type="presOf" srcId="{56A214B6-6E5B-43BC-BA73-B2E325C77B07}" destId="{9A2BBC86-53F1-47C3-B117-25FCEE5F488E}" srcOrd="0" destOrd="0" presId="urn:microsoft.com/office/officeart/2005/8/layout/hierarchy1"/>
    <dgm:cxn modelId="{30ACB65F-7187-4A36-88BF-0547928164F8}" type="presOf" srcId="{FDC69C9B-104B-48A4-85BB-7EE76DCCA2B1}" destId="{8C09FB8B-39F0-4C64-B0D5-9A461DE22614}" srcOrd="0" destOrd="0" presId="urn:microsoft.com/office/officeart/2005/8/layout/hierarchy1"/>
    <dgm:cxn modelId="{315ECFCB-AA67-460D-B6D5-B75E73ABFEA1}" type="presOf" srcId="{D8087E81-B6EF-4DF5-8DE8-5A08681AFFB7}" destId="{0E3A0882-446E-4AA8-8ECA-3842D9E3FFC4}" srcOrd="0" destOrd="0" presId="urn:microsoft.com/office/officeart/2005/8/layout/hierarchy1"/>
    <dgm:cxn modelId="{7D8F25A0-9F00-4BC1-9E88-E61CC4596430}" type="presParOf" srcId="{578EA959-531B-497A-B124-4270661503E0}" destId="{47AC5A6A-CA37-45C3-9E73-2843E23D4C72}" srcOrd="0" destOrd="0" presId="urn:microsoft.com/office/officeart/2005/8/layout/hierarchy1"/>
    <dgm:cxn modelId="{B9008A58-6C62-4D02-BA12-8CC243E3AD24}" type="presParOf" srcId="{47AC5A6A-CA37-45C3-9E73-2843E23D4C72}" destId="{70820EC0-D46B-4DF7-8166-BC123671178E}" srcOrd="0" destOrd="0" presId="urn:microsoft.com/office/officeart/2005/8/layout/hierarchy1"/>
    <dgm:cxn modelId="{3533CD9E-600D-458C-9B30-AD4E0678A380}" type="presParOf" srcId="{70820EC0-D46B-4DF7-8166-BC123671178E}" destId="{B2A22D33-35F9-42BD-B4DC-5A47018B2554}" srcOrd="0" destOrd="0" presId="urn:microsoft.com/office/officeart/2005/8/layout/hierarchy1"/>
    <dgm:cxn modelId="{2FF86453-C9C5-4233-94F3-4BC95B79F38D}" type="presParOf" srcId="{70820EC0-D46B-4DF7-8166-BC123671178E}" destId="{F728C779-649A-4B8B-A504-8EBC16659A71}" srcOrd="1" destOrd="0" presId="urn:microsoft.com/office/officeart/2005/8/layout/hierarchy1"/>
    <dgm:cxn modelId="{1664CD50-79D9-47AC-9926-92AFCCAD91C4}" type="presParOf" srcId="{47AC5A6A-CA37-45C3-9E73-2843E23D4C72}" destId="{E45F816B-DB26-420C-8F52-E4FF70973F93}" srcOrd="1" destOrd="0" presId="urn:microsoft.com/office/officeart/2005/8/layout/hierarchy1"/>
    <dgm:cxn modelId="{E868E661-A8BE-46E3-9A09-F7F227847DF6}" type="presParOf" srcId="{E45F816B-DB26-420C-8F52-E4FF70973F93}" destId="{E4AEB910-7E26-424D-A462-891E0DBA58DF}" srcOrd="0" destOrd="0" presId="urn:microsoft.com/office/officeart/2005/8/layout/hierarchy1"/>
    <dgm:cxn modelId="{39070826-FA7F-4BE7-9487-3D0D7F168DE3}" type="presParOf" srcId="{E45F816B-DB26-420C-8F52-E4FF70973F93}" destId="{EE585888-4C5F-40AC-8A1C-2496FEBE1529}" srcOrd="1" destOrd="0" presId="urn:microsoft.com/office/officeart/2005/8/layout/hierarchy1"/>
    <dgm:cxn modelId="{CD89CAFB-B52C-43FE-BCC7-7BB53A175CDA}" type="presParOf" srcId="{EE585888-4C5F-40AC-8A1C-2496FEBE1529}" destId="{1F8A8F9E-6D9F-4560-A14F-7BE47B092D70}" srcOrd="0" destOrd="0" presId="urn:microsoft.com/office/officeart/2005/8/layout/hierarchy1"/>
    <dgm:cxn modelId="{BC9191D1-131E-4879-927D-8879DA58BCBC}" type="presParOf" srcId="{1F8A8F9E-6D9F-4560-A14F-7BE47B092D70}" destId="{10DB4161-BBDB-4AEB-8AC3-2AED8680E0E5}" srcOrd="0" destOrd="0" presId="urn:microsoft.com/office/officeart/2005/8/layout/hierarchy1"/>
    <dgm:cxn modelId="{8C3659FB-4389-4CC6-A484-A4247857D74B}" type="presParOf" srcId="{1F8A8F9E-6D9F-4560-A14F-7BE47B092D70}" destId="{936C69CD-08CA-439C-8EC4-AE11EDFC394A}" srcOrd="1" destOrd="0" presId="urn:microsoft.com/office/officeart/2005/8/layout/hierarchy1"/>
    <dgm:cxn modelId="{E141D328-59F3-4A72-82B5-EE133F13F50F}" type="presParOf" srcId="{EE585888-4C5F-40AC-8A1C-2496FEBE1529}" destId="{7DDBD41D-65F0-42C0-978A-D0439D2AADF0}" srcOrd="1" destOrd="0" presId="urn:microsoft.com/office/officeart/2005/8/layout/hierarchy1"/>
    <dgm:cxn modelId="{58124EBC-A7AC-4565-9A21-2FCE347CFF28}" type="presParOf" srcId="{7DDBD41D-65F0-42C0-978A-D0439D2AADF0}" destId="{5FB84EC1-CE4B-42C6-9F89-49C8C6D18D1D}" srcOrd="0" destOrd="0" presId="urn:microsoft.com/office/officeart/2005/8/layout/hierarchy1"/>
    <dgm:cxn modelId="{91EB4503-D8F2-4D40-89FA-56FE1AE1DCA8}" type="presParOf" srcId="{7DDBD41D-65F0-42C0-978A-D0439D2AADF0}" destId="{EFB38B12-00C1-41DD-80AE-6B2C009BA440}" srcOrd="1" destOrd="0" presId="urn:microsoft.com/office/officeart/2005/8/layout/hierarchy1"/>
    <dgm:cxn modelId="{92D72116-556E-424E-9B8C-C203D7AE53DE}" type="presParOf" srcId="{EFB38B12-00C1-41DD-80AE-6B2C009BA440}" destId="{E93FD817-EDEF-4AD7-A19B-93B86E15D56E}" srcOrd="0" destOrd="0" presId="urn:microsoft.com/office/officeart/2005/8/layout/hierarchy1"/>
    <dgm:cxn modelId="{9EC1DCAF-E373-47DD-AFC4-86F8D15EB652}" type="presParOf" srcId="{E93FD817-EDEF-4AD7-A19B-93B86E15D56E}" destId="{AA8D3B73-FAC8-4E8C-8AC5-616F66508680}" srcOrd="0" destOrd="0" presId="urn:microsoft.com/office/officeart/2005/8/layout/hierarchy1"/>
    <dgm:cxn modelId="{4D950C31-7051-45F7-8B61-7DD98D3E7B9C}" type="presParOf" srcId="{E93FD817-EDEF-4AD7-A19B-93B86E15D56E}" destId="{8C09FB8B-39F0-4C64-B0D5-9A461DE22614}" srcOrd="1" destOrd="0" presId="urn:microsoft.com/office/officeart/2005/8/layout/hierarchy1"/>
    <dgm:cxn modelId="{1A932BD8-B8F4-4B85-826A-B5383AEB8398}" type="presParOf" srcId="{EFB38B12-00C1-41DD-80AE-6B2C009BA440}" destId="{A4573737-5E19-4CF1-97CD-C63B66D8768F}" srcOrd="1" destOrd="0" presId="urn:microsoft.com/office/officeart/2005/8/layout/hierarchy1"/>
    <dgm:cxn modelId="{5D288DA0-7B68-4082-938E-BFDBD98EBE34}" type="presParOf" srcId="{7DDBD41D-65F0-42C0-978A-D0439D2AADF0}" destId="{0D67E99C-999E-48D5-AA8F-069CFB0A5342}" srcOrd="2" destOrd="0" presId="urn:microsoft.com/office/officeart/2005/8/layout/hierarchy1"/>
    <dgm:cxn modelId="{56A4181F-9ED8-44BF-8BA7-9891479D15F7}" type="presParOf" srcId="{7DDBD41D-65F0-42C0-978A-D0439D2AADF0}" destId="{F1235C39-454D-402F-8C96-6BE7EE1EBDE6}" srcOrd="3" destOrd="0" presId="urn:microsoft.com/office/officeart/2005/8/layout/hierarchy1"/>
    <dgm:cxn modelId="{92807399-2AC3-4ACC-A64E-279428C8BE19}" type="presParOf" srcId="{F1235C39-454D-402F-8C96-6BE7EE1EBDE6}" destId="{CE58878C-30E4-4A6A-B9A3-DDA640E29AB1}" srcOrd="0" destOrd="0" presId="urn:microsoft.com/office/officeart/2005/8/layout/hierarchy1"/>
    <dgm:cxn modelId="{32EF5B62-538F-460A-A7C8-7636D49D3DB8}" type="presParOf" srcId="{CE58878C-30E4-4A6A-B9A3-DDA640E29AB1}" destId="{A2741800-20E5-4D0D-8688-730A3E48619D}" srcOrd="0" destOrd="0" presId="urn:microsoft.com/office/officeart/2005/8/layout/hierarchy1"/>
    <dgm:cxn modelId="{A01B7C12-0118-4302-92D7-B4408859E57C}" type="presParOf" srcId="{CE58878C-30E4-4A6A-B9A3-DDA640E29AB1}" destId="{6AD58934-AB2F-4431-B75F-928435553775}" srcOrd="1" destOrd="0" presId="urn:microsoft.com/office/officeart/2005/8/layout/hierarchy1"/>
    <dgm:cxn modelId="{E2B4B2BE-E2FB-4400-9013-45FC1FDEBA8D}" type="presParOf" srcId="{F1235C39-454D-402F-8C96-6BE7EE1EBDE6}" destId="{115BA590-B3DC-4D53-9508-7D082505CB83}" srcOrd="1" destOrd="0" presId="urn:microsoft.com/office/officeart/2005/8/layout/hierarchy1"/>
    <dgm:cxn modelId="{20622525-38C2-41D4-A719-0AB3D00443EE}" type="presParOf" srcId="{E45F816B-DB26-420C-8F52-E4FF70973F93}" destId="{0E3A0882-446E-4AA8-8ECA-3842D9E3FFC4}" srcOrd="2" destOrd="0" presId="urn:microsoft.com/office/officeart/2005/8/layout/hierarchy1"/>
    <dgm:cxn modelId="{46726840-07D5-48EF-BBB1-3FB6DACAA6F4}" type="presParOf" srcId="{E45F816B-DB26-420C-8F52-E4FF70973F93}" destId="{3D657E8B-68CD-44F4-A740-CDE81C20D90A}" srcOrd="3" destOrd="0" presId="urn:microsoft.com/office/officeart/2005/8/layout/hierarchy1"/>
    <dgm:cxn modelId="{B253CC54-9E57-4DC9-952B-745B2B183CA6}" type="presParOf" srcId="{3D657E8B-68CD-44F4-A740-CDE81C20D90A}" destId="{18492A64-EC00-4153-AD1E-FD4419E0810D}" srcOrd="0" destOrd="0" presId="urn:microsoft.com/office/officeart/2005/8/layout/hierarchy1"/>
    <dgm:cxn modelId="{F116104A-E6A9-490F-8A6D-231BE6628094}" type="presParOf" srcId="{18492A64-EC00-4153-AD1E-FD4419E0810D}" destId="{17BE71A1-1195-489E-8C31-CB582EFF9332}" srcOrd="0" destOrd="0" presId="urn:microsoft.com/office/officeart/2005/8/layout/hierarchy1"/>
    <dgm:cxn modelId="{A1C1050E-5EB5-4BC6-BF05-DB6FE5A50BC3}" type="presParOf" srcId="{18492A64-EC00-4153-AD1E-FD4419E0810D}" destId="{54FE1BBF-3259-4608-880A-48142342718C}" srcOrd="1" destOrd="0" presId="urn:microsoft.com/office/officeart/2005/8/layout/hierarchy1"/>
    <dgm:cxn modelId="{1C91E37D-576B-43A7-BA8A-290009E0CFB3}" type="presParOf" srcId="{3D657E8B-68CD-44F4-A740-CDE81C20D90A}" destId="{86B96707-2E17-45D2-B568-9ECD586D1A9D}" srcOrd="1" destOrd="0" presId="urn:microsoft.com/office/officeart/2005/8/layout/hierarchy1"/>
    <dgm:cxn modelId="{BAD02B64-588B-4A0A-8367-CB52F719811C}" type="presParOf" srcId="{E45F816B-DB26-420C-8F52-E4FF70973F93}" destId="{9A2BBC86-53F1-47C3-B117-25FCEE5F488E}" srcOrd="4" destOrd="0" presId="urn:microsoft.com/office/officeart/2005/8/layout/hierarchy1"/>
    <dgm:cxn modelId="{E0FCA355-482C-4C95-8E2F-14F66FCB51B8}" type="presParOf" srcId="{E45F816B-DB26-420C-8F52-E4FF70973F93}" destId="{1E772D3A-95EA-4235-A571-3805D92325A2}" srcOrd="5" destOrd="0" presId="urn:microsoft.com/office/officeart/2005/8/layout/hierarchy1"/>
    <dgm:cxn modelId="{2284261F-3F32-47BF-AE0C-33004947B1C4}" type="presParOf" srcId="{1E772D3A-95EA-4235-A571-3805D92325A2}" destId="{9A8D0DBC-2C39-4DAE-8F8A-63F574966F71}" srcOrd="0" destOrd="0" presId="urn:microsoft.com/office/officeart/2005/8/layout/hierarchy1"/>
    <dgm:cxn modelId="{1DCF30D6-B258-4358-B7B7-572974DDDCB6}" type="presParOf" srcId="{9A8D0DBC-2C39-4DAE-8F8A-63F574966F71}" destId="{1A76BC4D-E255-4D00-AECA-B0865417C7A9}" srcOrd="0" destOrd="0" presId="urn:microsoft.com/office/officeart/2005/8/layout/hierarchy1"/>
    <dgm:cxn modelId="{57A27838-5232-4662-80B2-BABC2F622426}" type="presParOf" srcId="{9A8D0DBC-2C39-4DAE-8F8A-63F574966F71}" destId="{88238DA0-08AC-4599-B256-70407F1F75E1}" srcOrd="1" destOrd="0" presId="urn:microsoft.com/office/officeart/2005/8/layout/hierarchy1"/>
    <dgm:cxn modelId="{C12C2326-4DC3-4611-A647-93A344F35D02}" type="presParOf" srcId="{1E772D3A-95EA-4235-A571-3805D92325A2}" destId="{F4662F14-2868-459F-BBDF-E7FA751DB6AB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057D5AD-96A7-4D52-AC39-C70D5C59ABBF}" type="datetimeFigureOut">
              <a:rPr lang="sk-SK" smtClean="0"/>
              <a:pPr/>
              <a:t>7.12.2020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B33D746-CC9A-48D5-A6BA-A042F5023D3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142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>
            <a:normAutofit/>
          </a:bodyPr>
          <a:lstStyle/>
          <a:p>
            <a:r>
              <a:rPr lang="sk-SK" sz="2400" b="1" i="1" dirty="0" smtClean="0"/>
              <a:t>Spraš</a:t>
            </a:r>
            <a:r>
              <a:rPr lang="sk-SK" sz="2400" dirty="0" smtClean="0"/>
              <a:t> - tvorená je drobnými prachovými čiastočkami</a:t>
            </a:r>
            <a:endParaRPr lang="sk-SK" sz="2400" dirty="0"/>
          </a:p>
        </p:txBody>
      </p:sp>
      <p:pic>
        <p:nvPicPr>
          <p:cNvPr id="4" name="Obrázok 3" descr="geology_cz-photoarchive_20744-size_7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132856"/>
            <a:ext cx="5947420" cy="4460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1071546"/>
            <a:ext cx="8229600" cy="7145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31552"/>
          </a:xfrm>
        </p:spPr>
        <p:txBody>
          <a:bodyPr/>
          <a:lstStyle/>
          <a:p>
            <a:r>
              <a:rPr lang="sk-SK" sz="2400" b="1" i="1" dirty="0" smtClean="0"/>
              <a:t>Íl</a:t>
            </a:r>
            <a:r>
              <a:rPr lang="sk-SK" sz="2400" dirty="0" smtClean="0"/>
              <a:t> – tvoria ho najmenšie úlomky bielej až sivej farby s matným leskom </a:t>
            </a:r>
            <a:endParaRPr lang="sk-SK" sz="2400" b="1" i="1" dirty="0" smtClean="0"/>
          </a:p>
          <a:p>
            <a:endParaRPr lang="sk-SK" dirty="0"/>
          </a:p>
        </p:txBody>
      </p:sp>
      <p:pic>
        <p:nvPicPr>
          <p:cNvPr id="4" name="Obrázok 3" descr="25685_983__vyrn_728montmor-zeleny-i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1736" y="2071678"/>
            <a:ext cx="4381078" cy="43810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Úlomkovité usadené horniny - spevnené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/>
          <a:lstStyle/>
          <a:p>
            <a:r>
              <a:rPr lang="sk-SK" b="1" i="1" dirty="0" smtClean="0"/>
              <a:t>Zlepenec </a:t>
            </a:r>
            <a:r>
              <a:rPr lang="sk-SK" dirty="0" smtClean="0"/>
              <a:t>– vzniká stmelením štrku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zlepen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916832"/>
            <a:ext cx="5925312" cy="44439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928670"/>
            <a:ext cx="8229600" cy="21433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31552"/>
          </a:xfrm>
        </p:spPr>
        <p:txBody>
          <a:bodyPr/>
          <a:lstStyle/>
          <a:p>
            <a:r>
              <a:rPr lang="sk-SK" dirty="0" smtClean="0"/>
              <a:t>Súľovské skaly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15362" name="Picture 2" descr="https://scontent-bru2-1.xx.fbcdn.net/hphotos-xap1/v/t1.0-9/1012822_810354159016330_2270914471427571083_n.jpg?oh=42e6e2fc58f76634dd9d1f23396f184a&amp;oe=5769F57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285860"/>
            <a:ext cx="5436287" cy="3056401"/>
          </a:xfrm>
          <a:prstGeom prst="rect">
            <a:avLst/>
          </a:prstGeom>
          <a:noFill/>
        </p:spPr>
      </p:pic>
      <p:pic>
        <p:nvPicPr>
          <p:cNvPr id="15364" name="Picture 4" descr="https://scontent-bru2-1.xx.fbcdn.net/hphotos-ash2/v/t1.0-9/10701936_811169188934827_8731981511031980823_n.jpg?oh=d973ab196b559d2767723e4490b9e1b0&amp;oe=5769467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52643"/>
            <a:ext cx="4500534" cy="3005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714356"/>
            <a:ext cx="8229600" cy="42864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7238"/>
          </a:xfrm>
        </p:spPr>
        <p:txBody>
          <a:bodyPr/>
          <a:lstStyle/>
          <a:p>
            <a:r>
              <a:rPr lang="sk-SK" b="1" i="1" dirty="0" smtClean="0"/>
              <a:t>Pieskovec</a:t>
            </a:r>
            <a:r>
              <a:rPr lang="sk-SK" dirty="0" smtClean="0"/>
              <a:t> – vzniká spevnením zrniek piesku</a:t>
            </a:r>
          </a:p>
          <a:p>
            <a:endParaRPr lang="sk-SK" dirty="0"/>
          </a:p>
        </p:txBody>
      </p:sp>
      <p:pic>
        <p:nvPicPr>
          <p:cNvPr id="4" name="Obrázok 3" descr="Ziskavanie-pieskovca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060848"/>
            <a:ext cx="6552728" cy="37482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1000108"/>
            <a:ext cx="8229600" cy="14289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8676"/>
          </a:xfrm>
        </p:spPr>
        <p:txBody>
          <a:bodyPr/>
          <a:lstStyle/>
          <a:p>
            <a:r>
              <a:rPr lang="sk-SK" b="1" i="1" dirty="0" err="1" smtClean="0"/>
              <a:t>Ílovec</a:t>
            </a:r>
            <a:r>
              <a:rPr lang="sk-SK" b="1" i="1" dirty="0" smtClean="0"/>
              <a:t> </a:t>
            </a:r>
            <a:r>
              <a:rPr lang="sk-SK" dirty="0" smtClean="0"/>
              <a:t>– vzniká spevnením ílu</a:t>
            </a:r>
            <a:endParaRPr lang="sk-SK" b="1" i="1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640px-Museo_de_La_Plata_-_Arcili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2000240"/>
            <a:ext cx="6584280" cy="4392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066800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B050"/>
                </a:solidFill>
              </a:rPr>
              <a:t>Organogénne usadené horniny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sk-SK" sz="2400" b="1" i="1" dirty="0" smtClean="0"/>
              <a:t>Vápenec</a:t>
            </a:r>
            <a:r>
              <a:rPr lang="sk-SK" sz="2400" dirty="0" smtClean="0"/>
              <a:t> - vzniká zo schránok organizmov</a:t>
            </a:r>
            <a:endParaRPr lang="sk-SK" sz="2400" b="1" i="1" dirty="0" smtClean="0"/>
          </a:p>
          <a:p>
            <a:endParaRPr lang="sk-SK" dirty="0"/>
          </a:p>
        </p:txBody>
      </p:sp>
      <p:pic>
        <p:nvPicPr>
          <p:cNvPr id="4" name="Obrázok 3" descr="vápenec 03_resiz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357430"/>
            <a:ext cx="5280587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1071546"/>
            <a:ext cx="8229600" cy="7145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7238"/>
          </a:xfrm>
        </p:spPr>
        <p:txBody>
          <a:bodyPr/>
          <a:lstStyle/>
          <a:p>
            <a:r>
              <a:rPr lang="sk-SK" sz="2400" b="1" i="1" dirty="0" smtClean="0"/>
              <a:t>Rašelina</a:t>
            </a:r>
            <a:r>
              <a:rPr lang="sk-SK" sz="2400" dirty="0" smtClean="0"/>
              <a:t> – vzniká nahromadením rastlín pod vodou bez prístupu vzduchu</a:t>
            </a:r>
          </a:p>
          <a:p>
            <a:endParaRPr lang="sk-SK" dirty="0"/>
          </a:p>
        </p:txBody>
      </p:sp>
      <p:pic>
        <p:nvPicPr>
          <p:cNvPr id="4" name="Obrázok 3" descr="rašeli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420888"/>
            <a:ext cx="7675980" cy="30243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500042"/>
            <a:ext cx="8229600" cy="64295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31552"/>
          </a:xfrm>
        </p:spPr>
        <p:txBody>
          <a:bodyPr/>
          <a:lstStyle/>
          <a:p>
            <a:r>
              <a:rPr lang="sk-SK" sz="2400" b="1" i="1" dirty="0" smtClean="0"/>
              <a:t>Hnedé uhlie </a:t>
            </a:r>
            <a:r>
              <a:rPr lang="sk-SK" sz="2400" dirty="0" smtClean="0"/>
              <a:t>- vzniklo z ihličnatých a listnatých stromov v treťohorách na dne močiarov</a:t>
            </a:r>
          </a:p>
          <a:p>
            <a:endParaRPr lang="sk-SK" dirty="0"/>
          </a:p>
        </p:txBody>
      </p:sp>
      <p:pic>
        <p:nvPicPr>
          <p:cNvPr id="4" name="Obrázok 3" descr="zbd00039_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3042" y="2180844"/>
            <a:ext cx="5847873" cy="46771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928670"/>
            <a:ext cx="8229600" cy="21433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8676"/>
          </a:xfrm>
        </p:spPr>
        <p:txBody>
          <a:bodyPr/>
          <a:lstStyle/>
          <a:p>
            <a:r>
              <a:rPr lang="sk-SK" sz="2400" b="1" i="1" dirty="0" smtClean="0"/>
              <a:t>Čierne uhlie </a:t>
            </a:r>
            <a:r>
              <a:rPr lang="sk-SK" sz="2400" dirty="0" smtClean="0"/>
              <a:t>- vzniklo zo stromovitých prasličiek, plavúňov a papradí v prvohorách na dne močiarov</a:t>
            </a:r>
          </a:p>
          <a:p>
            <a:endParaRPr lang="sk-SK" dirty="0"/>
          </a:p>
        </p:txBody>
      </p:sp>
      <p:pic>
        <p:nvPicPr>
          <p:cNvPr id="4" name="Obrázok 3" descr="1-350946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500306"/>
            <a:ext cx="5286354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066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HÁDAJ ČO SOM???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Obláčik 4"/>
          <p:cNvSpPr/>
          <p:nvPr/>
        </p:nvSpPr>
        <p:spPr>
          <a:xfrm>
            <a:off x="214282" y="1285860"/>
            <a:ext cx="8429684" cy="464347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 najmäkší minerál </a:t>
            </a:r>
            <a:r>
              <a:rPr lang="sk-SK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Mochsovej</a:t>
            </a:r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stupnice tvrdosti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357158" y="1428736"/>
            <a:ext cx="8429684" cy="4643470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 miesto odkiaľ sa dostáva magma na zemský povrch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500034" y="1500174"/>
            <a:ext cx="8429684" cy="4643470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Sme horniny vzniknuté utuhnutím magmy / lávy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652434" y="1652574"/>
            <a:ext cx="8429684" cy="4643470"/>
          </a:xfrm>
          <a:prstGeom prst="cloudCallo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Sme minerály, ktoré tvoria horninu žulu.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714316" y="1714488"/>
            <a:ext cx="8429684" cy="4643470"/>
          </a:xfrm>
          <a:prstGeom prst="cloudCallo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 typ horniny, ktorej magma tuhne a chladne pomaly a vytvára v hornine zrná.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bláčik 11"/>
          <p:cNvSpPr/>
          <p:nvPr/>
        </p:nvSpPr>
        <p:spPr>
          <a:xfrm>
            <a:off x="804834" y="1804974"/>
            <a:ext cx="8429684" cy="4643470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 čierna vyvretá hornina, lesklá, ostrá, dnes viac menej ozdobná hornina.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1097281"/>
            <a:ext cx="8229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60114"/>
          </a:xfrm>
        </p:spPr>
        <p:txBody>
          <a:bodyPr/>
          <a:lstStyle/>
          <a:p>
            <a:r>
              <a:rPr lang="sk-SK" sz="2400" b="1" i="1" dirty="0" smtClean="0"/>
              <a:t>Ropa</a:t>
            </a:r>
            <a:r>
              <a:rPr lang="sk-SK" sz="2400" dirty="0" smtClean="0"/>
              <a:t> - vznikla z drobných živočíchov bez prístupu kyslíka na dne morí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oil_ropa_reuters_usa-f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276872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8229600" cy="1066800"/>
          </a:xfrm>
        </p:spPr>
        <p:txBody>
          <a:bodyPr>
            <a:normAutofit/>
          </a:bodyPr>
          <a:lstStyle/>
          <a:p>
            <a:r>
              <a:rPr lang="sk-SK" sz="3200" b="1" dirty="0" err="1" smtClean="0">
                <a:solidFill>
                  <a:srgbClr val="00B050"/>
                </a:solidFill>
              </a:rPr>
              <a:t>Chemogénne</a:t>
            </a:r>
            <a:r>
              <a:rPr lang="sk-SK" sz="3200" b="1" dirty="0" smtClean="0">
                <a:solidFill>
                  <a:srgbClr val="00B050"/>
                </a:solidFill>
              </a:rPr>
              <a:t> usedené horniny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/>
          <a:lstStyle/>
          <a:p>
            <a:r>
              <a:rPr lang="sk-SK" dirty="0" smtClean="0"/>
              <a:t>Vznik soľného ložiska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70ebf8398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357430"/>
            <a:ext cx="5722987" cy="41852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142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/>
          <a:lstStyle/>
          <a:p>
            <a:r>
              <a:rPr lang="sk-SK" sz="2400" b="1" i="1" dirty="0" smtClean="0"/>
              <a:t>Sadrovec</a:t>
            </a:r>
            <a:r>
              <a:rPr lang="sk-SK" sz="2400" dirty="0" smtClean="0"/>
              <a:t> – pomerne mäkký a pálením vzniká sadra </a:t>
            </a:r>
            <a:endParaRPr lang="sk-SK" sz="2400" b="1" i="1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DSC_0618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060848"/>
            <a:ext cx="5840180" cy="38674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4286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/>
          <a:lstStyle/>
          <a:p>
            <a:r>
              <a:rPr lang="sk-SK" sz="2400" b="1" i="1" dirty="0" smtClean="0"/>
              <a:t>Kamenná soľ </a:t>
            </a:r>
            <a:r>
              <a:rPr lang="sk-SK" sz="2400" dirty="0" smtClean="0"/>
              <a:t> </a:t>
            </a:r>
            <a:endParaRPr lang="sk-SK" sz="2400" b="1" i="1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crystal_salt-halit-kristal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C0C0C"/>
              </a:clrFrom>
              <a:clrTo>
                <a:srgbClr val="0C0C0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3108" y="2000240"/>
            <a:ext cx="4643256" cy="44934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1097281"/>
            <a:ext cx="8229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60114"/>
          </a:xfrm>
        </p:spPr>
        <p:txBody>
          <a:bodyPr/>
          <a:lstStyle/>
          <a:p>
            <a:r>
              <a:rPr lang="sk-SK" dirty="0" smtClean="0"/>
              <a:t>Solivary Prešov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Picture 4" descr="http://img.cas.sk/img/12/bigArticle/483271_import-solivary-presov-foto-peter-licak-solivary-presov-foto-peter-licak-crop.jpg?time=1265571122&amp;hash=15789003ca72f374d47363a02518b3b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6910883" cy="4137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928670"/>
            <a:ext cx="8229600" cy="21433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31552"/>
          </a:xfrm>
        </p:spPr>
        <p:txBody>
          <a:bodyPr/>
          <a:lstStyle/>
          <a:p>
            <a:r>
              <a:rPr lang="sk-SK" dirty="0" err="1" smtClean="0"/>
              <a:t>Wieliczka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Wielicz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643182"/>
            <a:ext cx="8632571" cy="32820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1071546"/>
            <a:ext cx="8229600" cy="7145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60114"/>
          </a:xfrm>
        </p:spPr>
        <p:txBody>
          <a:bodyPr/>
          <a:lstStyle/>
          <a:p>
            <a:r>
              <a:rPr lang="sk-SK" sz="2400" b="1" i="1" dirty="0" smtClean="0"/>
              <a:t>Dolomit</a:t>
            </a:r>
            <a:r>
              <a:rPr lang="sk-SK" sz="2400" dirty="0" smtClean="0"/>
              <a:t> - vznikol v mori z vápenca obohatením o horčík</a:t>
            </a:r>
          </a:p>
          <a:p>
            <a:endParaRPr lang="sk-SK" dirty="0"/>
          </a:p>
        </p:txBody>
      </p:sp>
      <p:pic>
        <p:nvPicPr>
          <p:cNvPr id="4" name="Picture 2" descr="Dolom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928802"/>
            <a:ext cx="3300958" cy="44012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1071546"/>
            <a:ext cx="8229600" cy="7145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7238"/>
          </a:xfrm>
        </p:spPr>
        <p:txBody>
          <a:bodyPr/>
          <a:lstStyle/>
          <a:p>
            <a:r>
              <a:rPr lang="sk-SK" dirty="0" err="1" smtClean="0"/>
              <a:t>Rozsutec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1026" name="Picture 2" descr="https://scontent-bru2-1.xx.fbcdn.net/hphotos-xpl1/v/t1.0-9/11041215_965035113548233_1159115182062528430_n.jpg?oh=45c581896aada3c35d56cc63dca5b8a8&amp;oe=572C68F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6357922" cy="4245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3010" name="Picture 2" descr="https://scontent-bru2-1.xx.fbcdn.net/hphotos-xfp1/v/t1.0-9/10403089_782038628514550_3304444333872331529_n.jpg?oh=cb70d3ec610cc86de87832ba45b5325b&amp;oe=576550E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5725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857232"/>
            <a:ext cx="8229600" cy="28576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31552"/>
          </a:xfrm>
        </p:spPr>
        <p:txBody>
          <a:bodyPr/>
          <a:lstStyle/>
          <a:p>
            <a:r>
              <a:rPr lang="sk-SK" sz="2400" b="1" i="1" dirty="0" smtClean="0"/>
              <a:t>Travertín</a:t>
            </a:r>
            <a:r>
              <a:rPr lang="sk-SK" sz="2400" dirty="0" smtClean="0"/>
              <a:t> - vzniká vylúčením minerálnych látok z minerálnych a termálnych vôd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travertin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060848"/>
            <a:ext cx="5856651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85720" y="714356"/>
            <a:ext cx="8458200" cy="118427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Usadené horniny </a:t>
            </a:r>
            <a:endParaRPr lang="sk-SK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698" name="Picture 2" descr="Výsledok vyhľadávania obrázkov pre dopyt horn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1174"/>
            <a:ext cx="7620000" cy="507682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5786454"/>
            <a:ext cx="22701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Mgr. </a:t>
            </a:r>
            <a:r>
              <a:rPr lang="sk-SK" smtClean="0"/>
              <a:t>Ivana </a:t>
            </a:r>
            <a:r>
              <a:rPr lang="sk-SK" smtClean="0"/>
              <a:t>Sokolská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1071546"/>
            <a:ext cx="8229600" cy="7145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8676"/>
          </a:xfrm>
        </p:spPr>
        <p:txBody>
          <a:bodyPr/>
          <a:lstStyle/>
          <a:p>
            <a:r>
              <a:rPr lang="sk-SK" sz="2400" dirty="0" smtClean="0"/>
              <a:t>Bešeňová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3457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916832"/>
            <a:ext cx="57150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857232"/>
            <a:ext cx="8229600" cy="28576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60114"/>
          </a:xfrm>
        </p:spPr>
        <p:txBody>
          <a:bodyPr/>
          <a:lstStyle/>
          <a:p>
            <a:r>
              <a:rPr lang="sk-SK" sz="2400" dirty="0" smtClean="0"/>
              <a:t>Bojnický zámok </a:t>
            </a:r>
          </a:p>
          <a:p>
            <a:endParaRPr lang="sk-SK" dirty="0"/>
          </a:p>
        </p:txBody>
      </p:sp>
      <p:pic>
        <p:nvPicPr>
          <p:cNvPr id="4" name="Obrázok 3" descr="1353337812_bojnice-castle-11710-1920x1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772816"/>
            <a:ext cx="6876256" cy="42976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Žula, kamenná soľ, zemetrasenie, rula, </a:t>
            </a:r>
            <a:r>
              <a:rPr lang="sk-SK" dirty="0" err="1" smtClean="0"/>
              <a:t>chemogénny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Zvetrávanie?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lu 3"/>
          <p:cNvSpPr/>
          <p:nvPr/>
        </p:nvSpPr>
        <p:spPr>
          <a:xfrm>
            <a:off x="642910" y="1571612"/>
            <a:ext cx="1357322" cy="128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6000760" y="1571612"/>
            <a:ext cx="1357322" cy="128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57158" y="3000372"/>
            <a:ext cx="241765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i="1" dirty="0" smtClean="0"/>
              <a:t>fyzikálne</a:t>
            </a:r>
            <a:endParaRPr lang="sk-SK" sz="3600" b="1" i="1" dirty="0"/>
          </a:p>
        </p:txBody>
      </p:sp>
      <p:sp>
        <p:nvSpPr>
          <p:cNvPr id="7" name="BlokTextu 6"/>
          <p:cNvSpPr txBox="1"/>
          <p:nvPr/>
        </p:nvSpPr>
        <p:spPr>
          <a:xfrm>
            <a:off x="5715008" y="2928934"/>
            <a:ext cx="24304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i="1" dirty="0" smtClean="0"/>
              <a:t>chemické</a:t>
            </a:r>
            <a:endParaRPr lang="sk-SK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:\Users\uzivatel\Documents\Bandicam\bandicam 2016-02-07 15-53-59-64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7" y="2287588"/>
            <a:ext cx="63341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5"/>
          <p:cNvGraphicFramePr>
            <a:graphicFrameLocks/>
          </p:cNvGraphicFramePr>
          <p:nvPr/>
        </p:nvGraphicFramePr>
        <p:xfrm>
          <a:off x="1000100" y="1785926"/>
          <a:ext cx="721114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642918"/>
            <a:ext cx="8401080" cy="593161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k-SK" b="1" dirty="0" smtClean="0"/>
              <a:t>Roztrieďte usadené horniny do skupín: </a:t>
            </a:r>
            <a:endParaRPr lang="sk-SK" dirty="0" smtClean="0"/>
          </a:p>
          <a:p>
            <a:pPr>
              <a:buNone/>
            </a:pPr>
            <a:r>
              <a:rPr lang="sk-SK" i="1" dirty="0" smtClean="0"/>
              <a:t>	pieskovec, piesok, ropa, travertín, vápenec, </a:t>
            </a:r>
            <a:r>
              <a:rPr lang="sk-SK" i="1" dirty="0" err="1" smtClean="0"/>
              <a:t>ílovec</a:t>
            </a:r>
            <a:r>
              <a:rPr lang="sk-SK" i="1" dirty="0" smtClean="0"/>
              <a:t>, hlina, čierne uhlie, zlepenec, prach, sadrovec, soľ</a:t>
            </a:r>
            <a:endParaRPr lang="sk-SK" dirty="0" smtClean="0"/>
          </a:p>
          <a:p>
            <a:pPr lvl="0"/>
            <a:r>
              <a:rPr lang="sk-SK" b="1" dirty="0" smtClean="0"/>
              <a:t>spevnené úlomkovité - </a:t>
            </a:r>
            <a:r>
              <a:rPr lang="sk-SK" dirty="0" smtClean="0"/>
              <a:t>.............................................................................................................................</a:t>
            </a:r>
          </a:p>
          <a:p>
            <a:pPr lvl="0"/>
            <a:r>
              <a:rPr lang="sk-SK" b="1" dirty="0" smtClean="0"/>
              <a:t>nespevnené úlomkovité - </a:t>
            </a:r>
            <a:r>
              <a:rPr lang="sk-SK" dirty="0" smtClean="0"/>
              <a:t>.........................................................................................................................</a:t>
            </a:r>
          </a:p>
          <a:p>
            <a:pPr lvl="0"/>
            <a:r>
              <a:rPr lang="sk-SK" b="1" dirty="0" smtClean="0"/>
              <a:t>organogénne - </a:t>
            </a:r>
            <a:r>
              <a:rPr lang="sk-SK" dirty="0" smtClean="0"/>
              <a:t>...........................................................................................................................................</a:t>
            </a:r>
          </a:p>
          <a:p>
            <a:r>
              <a:rPr lang="sk-SK" b="1" dirty="0" err="1" smtClean="0"/>
              <a:t>chemogénne</a:t>
            </a:r>
            <a:r>
              <a:rPr lang="sk-SK" b="1" dirty="0" smtClean="0"/>
              <a:t> - </a:t>
            </a:r>
            <a:r>
              <a:rPr lang="sk-SK" dirty="0" smtClean="0"/>
              <a:t>............................................................................................................................................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Úlomkovité usadené horniny- nespevnené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825178"/>
          </a:xfrm>
        </p:spPr>
        <p:txBody>
          <a:bodyPr/>
          <a:lstStyle/>
          <a:p>
            <a:r>
              <a:rPr lang="sk-SK" sz="1800" b="1" i="1" dirty="0" smtClean="0"/>
              <a:t>Štrk</a:t>
            </a:r>
            <a:r>
              <a:rPr lang="sk-SK" sz="1800" dirty="0" smtClean="0"/>
              <a:t> – tvorený zaoblenými úlomkami, ktoré sa usadzujú hlavne v horných tokov riek a na brehu mora</a:t>
            </a:r>
            <a:endParaRPr lang="sk-SK" sz="1800" u="sng" dirty="0" smtClean="0"/>
          </a:p>
          <a:p>
            <a:endParaRPr lang="sk-SK" dirty="0"/>
          </a:p>
        </p:txBody>
      </p:sp>
      <p:pic>
        <p:nvPicPr>
          <p:cNvPr id="4" name="Obrázok 3" descr="19-90 okrasne kameniv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276872"/>
            <a:ext cx="5472608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8676"/>
          </a:xfrm>
        </p:spPr>
        <p:txBody>
          <a:bodyPr>
            <a:normAutofit/>
          </a:bodyPr>
          <a:lstStyle/>
          <a:p>
            <a:r>
              <a:rPr lang="sk-SK" sz="2400" b="1" i="1" dirty="0" smtClean="0"/>
              <a:t>Piesok</a:t>
            </a:r>
            <a:r>
              <a:rPr lang="sk-SK" sz="2400" dirty="0" smtClean="0"/>
              <a:t> – tvorený je drobnými úlomkami minerálnych zŕn alebo hornín</a:t>
            </a:r>
            <a:endParaRPr lang="sk-SK" sz="2400" dirty="0"/>
          </a:p>
        </p:txBody>
      </p:sp>
      <p:pic>
        <p:nvPicPr>
          <p:cNvPr id="4" name="Obrázok 3" descr="62690_1192495790579_3358309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276872"/>
            <a:ext cx="5568618" cy="41764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300</TotalTime>
  <Words>278</Words>
  <Application>Microsoft Office PowerPoint</Application>
  <PresentationFormat>Prezentácia na obrazovke (4:3)</PresentationFormat>
  <Paragraphs>52</Paragraphs>
  <Slides>32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3" baseType="lpstr">
      <vt:lpstr>Mestský</vt:lpstr>
      <vt:lpstr>Snímka 1</vt:lpstr>
      <vt:lpstr>HÁDAJ ČO SOM???</vt:lpstr>
      <vt:lpstr>Usadené horniny </vt:lpstr>
      <vt:lpstr>Zvetrávanie?</vt:lpstr>
      <vt:lpstr>Snímka 5</vt:lpstr>
      <vt:lpstr>Snímka 6</vt:lpstr>
      <vt:lpstr>Snímka 7</vt:lpstr>
      <vt:lpstr>Úlomkovité usadené horniny- nespevnené</vt:lpstr>
      <vt:lpstr>Snímka 9</vt:lpstr>
      <vt:lpstr>Snímka 10</vt:lpstr>
      <vt:lpstr>Snímka 11</vt:lpstr>
      <vt:lpstr>Úlomkovité usadené horniny - spevnené</vt:lpstr>
      <vt:lpstr>Snímka 13</vt:lpstr>
      <vt:lpstr>Snímka 14</vt:lpstr>
      <vt:lpstr>Snímka 15</vt:lpstr>
      <vt:lpstr>Organogénne usadené horniny</vt:lpstr>
      <vt:lpstr>Snímka 17</vt:lpstr>
      <vt:lpstr>Snímka 18</vt:lpstr>
      <vt:lpstr>Snímka 19</vt:lpstr>
      <vt:lpstr>Snímka 20</vt:lpstr>
      <vt:lpstr>Chemogénne usedené horniny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  <vt:lpstr>Snímka 30</vt:lpstr>
      <vt:lpstr>Snímka 31</vt:lpstr>
      <vt:lpstr>Snímka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Usadené hoorniny</dc:title>
  <dc:creator>Lucia Kurjaková</dc:creator>
  <cp:lastModifiedBy>hp</cp:lastModifiedBy>
  <cp:revision>42</cp:revision>
  <dcterms:created xsi:type="dcterms:W3CDTF">2016-02-18T16:54:34Z</dcterms:created>
  <dcterms:modified xsi:type="dcterms:W3CDTF">2020-12-07T10:00:10Z</dcterms:modified>
</cp:coreProperties>
</file>