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683" autoAdjust="0"/>
  </p:normalViewPr>
  <p:slideViewPr>
    <p:cSldViewPr>
      <p:cViewPr varScale="1">
        <p:scale>
          <a:sx n="75" d="100"/>
          <a:sy n="75" d="100"/>
        </p:scale>
        <p:origin x="-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4CE84-2905-45A7-B326-7277FBAF03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1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7C0C0-7E6B-4E75-A538-E84CD478D1A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15348-E12B-439A-8D8E-823FB652BF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2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73EC-630A-4DD7-B483-20AAA958DB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1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C7EE1-6336-4F1B-BC7A-611D0EFFB4A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6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F5A29-8E62-4502-BBFE-F662FD95B68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1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DD896-720A-45DD-8A98-BEE433AEDAB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89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F3AFF-3568-494C-928C-0312CAB4D16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39141-B90D-4581-9A54-D719C58F53C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02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C2ED4-89DE-454A-9693-C82E46BA59D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7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01352-C699-46F3-8462-3AD04A642C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7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609600"/>
            <a:ext cx="6765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5399D4E-E6D7-4610-8BE6-BF992E786AF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20713"/>
            <a:ext cx="6765925" cy="1143000"/>
          </a:xfrm>
        </p:spPr>
        <p:txBody>
          <a:bodyPr/>
          <a:lstStyle/>
          <a:p>
            <a:r>
              <a:rPr lang="en-GB" b="1">
                <a:solidFill>
                  <a:schemeClr val="accent2"/>
                </a:solidFill>
                <a:latin typeface="Arial" charset="0"/>
              </a:rPr>
              <a:t>ECDL</a:t>
            </a:r>
            <a:br>
              <a:rPr lang="en-GB" b="1">
                <a:solidFill>
                  <a:schemeClr val="accent2"/>
                </a:solidFill>
                <a:latin typeface="Arial" charset="0"/>
              </a:rPr>
            </a:br>
            <a:r>
              <a:rPr lang="sk-SK" sz="4000" b="1">
                <a:latin typeface="Arial" charset="0"/>
              </a:rPr>
              <a:t>Hárok na odpovede Vzorový test</a:t>
            </a:r>
            <a:r>
              <a:rPr lang="en-GB" sz="4000" b="1">
                <a:latin typeface="Arial" charset="0"/>
              </a:rPr>
              <a:t> 6.1</a:t>
            </a:r>
            <a:r>
              <a:rPr lang="en-GB" b="1"/>
              <a:t> </a:t>
            </a:r>
            <a:endParaRPr lang="en-GB" sz="3600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GB" sz="2000" b="1">
                <a:solidFill>
                  <a:schemeClr val="bg1"/>
                </a:solidFill>
                <a:latin typeface="Arial" charset="0"/>
              </a:rPr>
              <a:t>Candidate Identification</a:t>
            </a:r>
            <a:r>
              <a:rPr lang="el-GR" sz="2000">
                <a:solidFill>
                  <a:schemeClr val="bg1"/>
                </a:solidFill>
                <a:latin typeface="Arial" charset="0"/>
              </a:rPr>
              <a:t> </a:t>
            </a:r>
          </a:p>
        </p:txBody>
      </p:sp>
      <p:sp>
        <p:nvSpPr>
          <p:cNvPr id="7242" name="Rectangle 74"/>
          <p:cNvSpPr>
            <a:spLocks noGrp="1" noChangeArrowheads="1"/>
          </p:cNvSpPr>
          <p:nvPr>
            <p:ph type="body" sz="half" idx="2"/>
          </p:nvPr>
        </p:nvSpPr>
        <p:spPr>
          <a:xfrm>
            <a:off x="827088" y="2420938"/>
            <a:ext cx="7489825" cy="3609975"/>
          </a:xfrm>
        </p:spPr>
        <p:txBody>
          <a:bodyPr/>
          <a:lstStyle/>
          <a:p>
            <a:r>
              <a:rPr lang="sk-SK" smtClean="0">
                <a:latin typeface="Arial" charset="0"/>
              </a:rPr>
              <a:t>c</a:t>
            </a:r>
            <a:endParaRPr lang="en-US">
              <a:latin typeface="Arial" charset="0"/>
            </a:endParaRP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828675" y="3141663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l-GR"/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828675" y="4006850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l-GR"/>
          </a:p>
        </p:txBody>
      </p:sp>
      <p:sp>
        <p:nvSpPr>
          <p:cNvPr id="7226" name="Text Box 58"/>
          <p:cNvSpPr txBox="1">
            <a:spLocks noChangeArrowheads="1"/>
          </p:cNvSpPr>
          <p:nvPr/>
        </p:nvSpPr>
        <p:spPr bwMode="auto">
          <a:xfrm>
            <a:off x="828675" y="5807075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l-GR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</Words>
  <Application>Microsoft Office PowerPoint</Application>
  <PresentationFormat>Prezentácia na obrazovke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Default Design</vt:lpstr>
      <vt:lpstr>ECDL Hárok na odpovede Vzorový test 6.1 </vt:lpstr>
    </vt:vector>
  </TitlesOfParts>
  <Company>European Computer Driving Licence Foundation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 Answer File 6.2</dc:title>
  <dc:creator>European Computer Driving Licence Foundation Ltd.</dc:creator>
  <cp:lastModifiedBy>Barborka</cp:lastModifiedBy>
  <cp:revision>59</cp:revision>
  <dcterms:created xsi:type="dcterms:W3CDTF">2002-08-21T08:15:28Z</dcterms:created>
  <dcterms:modified xsi:type="dcterms:W3CDTF">2012-05-23T09:19:56Z</dcterms:modified>
</cp:coreProperties>
</file>