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18.10.2020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192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SYSTÉM organizmov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555566" y="5943600"/>
            <a:ext cx="3588434" cy="685800"/>
          </a:xfrm>
        </p:spPr>
        <p:txBody>
          <a:bodyPr/>
          <a:lstStyle/>
          <a:p>
            <a:r>
              <a:rPr lang="sk-SK" dirty="0" smtClean="0"/>
              <a:t>Mgr. I. Sokolská</a:t>
            </a:r>
            <a:endParaRPr lang="sk-SK" dirty="0"/>
          </a:p>
        </p:txBody>
      </p:sp>
      <p:sp>
        <p:nvSpPr>
          <p:cNvPr id="13314" name="AutoShape 2" descr="Systematická paleontológia bezstavovcov 1 Úv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72035" t="21875" r="12152" b="39583"/>
          <a:stretch>
            <a:fillRect/>
          </a:stretch>
        </p:blipFill>
        <p:spPr bwMode="auto">
          <a:xfrm>
            <a:off x="2819399" y="2209800"/>
            <a:ext cx="305829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31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Čo vidíme na obrázkoch? </a:t>
            </a:r>
            <a:endParaRPr lang="sk-SK" dirty="0"/>
          </a:p>
        </p:txBody>
      </p:sp>
      <p:pic>
        <p:nvPicPr>
          <p:cNvPr id="26626" name="Picture 2" descr="Dvojitá hrozba - Časopis Quark"/>
          <p:cNvPicPr>
            <a:picLocks noChangeAspect="1" noChangeArrowheads="1"/>
          </p:cNvPicPr>
          <p:nvPr/>
        </p:nvPicPr>
        <p:blipFill>
          <a:blip r:embed="rId2"/>
          <a:srcRect l="5970" t="19403" r="40299"/>
          <a:stretch>
            <a:fillRect/>
          </a:stretch>
        </p:blipFill>
        <p:spPr bwMode="auto">
          <a:xfrm>
            <a:off x="0" y="1219200"/>
            <a:ext cx="4343400" cy="3257550"/>
          </a:xfrm>
          <a:prstGeom prst="rect">
            <a:avLst/>
          </a:prstGeom>
          <a:noFill/>
        </p:spPr>
      </p:pic>
      <p:pic>
        <p:nvPicPr>
          <p:cNvPr id="26628" name="Picture 4" descr="Labutia pieseň antibiotík. Porazí ich superbaktéria - Domáce - Správy -  Pravda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778965"/>
            <a:ext cx="5486400" cy="307903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905000" y="4114800"/>
            <a:ext cx="8601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Obr.1.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934200" y="6248400"/>
            <a:ext cx="8601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Obr.2.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SYSTÉM </a:t>
            </a:r>
            <a:r>
              <a:rPr lang="sk-SK" i="1" dirty="0" smtClean="0"/>
              <a:t>(taxonómia)</a:t>
            </a:r>
            <a:endParaRPr lang="sk-SK" i="1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RÍŠA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219200"/>
            <a:ext cx="4041775" cy="6397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ODDELENIE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40188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sk-SK" dirty="0" smtClean="0"/>
              <a:t>I. NEBUNKOVÉ ORGANIZMY</a:t>
            </a:r>
          </a:p>
          <a:p>
            <a:pPr marL="514350" indent="-514350">
              <a:buNone/>
            </a:pPr>
            <a:r>
              <a:rPr lang="sk-SK" i="1" dirty="0" smtClean="0"/>
              <a:t>(</a:t>
            </a:r>
            <a:r>
              <a:rPr lang="sk-SK" i="1" dirty="0" err="1" smtClean="0"/>
              <a:t>Subcellulata</a:t>
            </a:r>
            <a:r>
              <a:rPr lang="sk-SK" i="1" dirty="0" smtClean="0"/>
              <a:t>)</a:t>
            </a:r>
            <a:endParaRPr lang="sk-SK" i="1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-vírusy </a:t>
            </a:r>
            <a:r>
              <a:rPr lang="sk-SK" i="1" dirty="0" smtClean="0"/>
              <a:t>(VIRA)</a:t>
            </a:r>
            <a:endParaRPr lang="sk-SK" i="1" dirty="0"/>
          </a:p>
        </p:txBody>
      </p:sp>
      <p:sp>
        <p:nvSpPr>
          <p:cNvPr id="8" name="Zástupný symbol obsahu 4"/>
          <p:cNvSpPr txBox="1">
            <a:spLocks/>
          </p:cNvSpPr>
          <p:nvPr/>
        </p:nvSpPr>
        <p:spPr>
          <a:xfrm>
            <a:off x="457200" y="2971800"/>
            <a:ext cx="4040188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>
            <a:normAutofit fontScale="925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 PRVOBUNKOVÉ ORGANIZMY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2200" i="1" dirty="0" smtClean="0"/>
              <a:t>(</a:t>
            </a:r>
            <a:r>
              <a:rPr lang="sk-SK" sz="2200" i="1" dirty="0" err="1" smtClean="0"/>
              <a:t>Protocellulata</a:t>
            </a:r>
            <a:r>
              <a:rPr lang="sk-SK" sz="2200" i="1" dirty="0" smtClean="0"/>
              <a:t>)</a:t>
            </a: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obsahu 5"/>
          <p:cNvSpPr txBox="1">
            <a:spLocks/>
          </p:cNvSpPr>
          <p:nvPr/>
        </p:nvSpPr>
        <p:spPr>
          <a:xfrm>
            <a:off x="4648200" y="2971800"/>
            <a:ext cx="4041775" cy="121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-baktérie 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sk-SK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Bacteria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2200" dirty="0" smtClean="0"/>
              <a:t>-</a:t>
            </a:r>
            <a:r>
              <a:rPr lang="sk-SK" sz="2200" dirty="0" err="1" smtClean="0"/>
              <a:t>Sinice</a:t>
            </a:r>
            <a:r>
              <a:rPr lang="sk-SK" sz="2200" dirty="0" smtClean="0"/>
              <a:t> </a:t>
            </a:r>
            <a:r>
              <a:rPr lang="sk-SK" sz="2200" i="1" dirty="0" smtClean="0"/>
              <a:t>(</a:t>
            </a:r>
            <a:r>
              <a:rPr lang="sk-SK" sz="2200" i="1" dirty="0" err="1" smtClean="0"/>
              <a:t>Cyanophyta</a:t>
            </a:r>
            <a:r>
              <a:rPr lang="sk-SK" sz="2200" i="1" dirty="0" smtClean="0"/>
              <a:t>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2200" dirty="0" smtClean="0"/>
              <a:t>-</a:t>
            </a:r>
            <a:r>
              <a:rPr lang="sk-SK" sz="2200" dirty="0" err="1" smtClean="0"/>
              <a:t>Prochlorofyty</a:t>
            </a:r>
            <a:endParaRPr lang="sk-SK" sz="2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obsahu 4"/>
          <p:cNvSpPr txBox="1">
            <a:spLocks/>
          </p:cNvSpPr>
          <p:nvPr/>
        </p:nvSpPr>
        <p:spPr>
          <a:xfrm>
            <a:off x="533400" y="4267200"/>
            <a:ext cx="4040188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>
            <a:normAutofit fontScale="925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 JEDNOBUNKOVÉ</a:t>
            </a:r>
            <a:r>
              <a:rPr kumimoji="0" lang="sk-SK" sz="2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ORGANIZMY =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PRVOKY</a:t>
            </a: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ástupný symbol obsahu 4"/>
          <p:cNvSpPr txBox="1">
            <a:spLocks/>
          </p:cNvSpPr>
          <p:nvPr/>
        </p:nvSpPr>
        <p:spPr>
          <a:xfrm>
            <a:off x="533400" y="5029200"/>
            <a:ext cx="4040188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 Rastliny 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sk-SK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Plantae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ástupný symbol obsahu 4"/>
          <p:cNvSpPr txBox="1">
            <a:spLocks/>
          </p:cNvSpPr>
          <p:nvPr/>
        </p:nvSpPr>
        <p:spPr>
          <a:xfrm>
            <a:off x="533400" y="5715000"/>
            <a:ext cx="4040188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 Huby 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sk-SK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Fungi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ástupný symbol obsahu 4"/>
          <p:cNvSpPr txBox="1">
            <a:spLocks/>
          </p:cNvSpPr>
          <p:nvPr/>
        </p:nvSpPr>
        <p:spPr>
          <a:xfrm>
            <a:off x="533400" y="6324600"/>
            <a:ext cx="4040188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VI. Živočíchy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sk-SK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Animalia</a:t>
            </a:r>
            <a:r>
              <a:rPr kumimoji="0" lang="sk-SK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sk-SK" sz="2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22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77</Words>
  <PresentationFormat>Prezentácia na obrazovke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Odliatok</vt:lpstr>
      <vt:lpstr>SYSTÉM organizmov</vt:lpstr>
      <vt:lpstr>Čo vidíme na obrázkoch? </vt:lpstr>
      <vt:lpstr>SYSTÉM (taxonómia)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organizmov</dc:title>
  <dc:creator>hp</dc:creator>
  <cp:lastModifiedBy>hp</cp:lastModifiedBy>
  <cp:revision>11</cp:revision>
  <dcterms:created xsi:type="dcterms:W3CDTF">2020-10-18T08:05:53Z</dcterms:created>
  <dcterms:modified xsi:type="dcterms:W3CDTF">2020-10-18T08:21:15Z</dcterms:modified>
</cp:coreProperties>
</file>