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29. 10. 2023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29. 10. 2023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29. 10. 2023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29. 10. 2023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29. 10. 2023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29. 10. 2023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29. 10. 2023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  <a:pPr/>
              <a:t>29. 10. 2023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29. 10. 2023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6000" y="685800"/>
            <a:ext cx="6172200" cy="2199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u="sng" dirty="0" smtClean="0"/>
              <a:t>V uvedenom texte sa môžu vyskytovať chybné informácie, nájdi ich a oprav.</a:t>
            </a:r>
            <a:endParaRPr lang="sk-SK" u="sng" dirty="0"/>
          </a:p>
        </p:txBody>
      </p:sp>
      <p:pic>
        <p:nvPicPr>
          <p:cNvPr id="13314" name="Picture 2" descr="SOUTĚŽ - Když logika nestačí... | Reals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971799"/>
            <a:ext cx="3886200" cy="3886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00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dirty="0" smtClean="0"/>
              <a:t> Vedná disciplína zaoberajúca sa tvorbou máp sa nazýva fyzická geografia.</a:t>
            </a:r>
          </a:p>
          <a:p>
            <a:r>
              <a:rPr lang="sk-SK" dirty="0" smtClean="0"/>
              <a:t>Priame kartografické zobrazenie je </a:t>
            </a:r>
            <a:r>
              <a:rPr lang="sk-SK" dirty="0" err="1" smtClean="0"/>
              <a:t>azimutálne</a:t>
            </a:r>
            <a:r>
              <a:rPr lang="sk-SK" dirty="0" smtClean="0"/>
              <a:t>, teda </a:t>
            </a:r>
            <a:r>
              <a:rPr lang="sk-SK" dirty="0" err="1" smtClean="0"/>
              <a:t>rovnakoplošné</a:t>
            </a:r>
            <a:r>
              <a:rPr lang="sk-SK" dirty="0" smtClean="0"/>
              <a:t>.</a:t>
            </a:r>
          </a:p>
          <a:p>
            <a:r>
              <a:rPr lang="sk-SK" dirty="0" smtClean="0"/>
              <a:t>Priame </a:t>
            </a:r>
            <a:r>
              <a:rPr lang="sk-SK" dirty="0" err="1" smtClean="0"/>
              <a:t>kartograf.zobrazenie</a:t>
            </a:r>
            <a:r>
              <a:rPr lang="sk-SK" dirty="0" smtClean="0"/>
              <a:t> delíme na </a:t>
            </a:r>
            <a:r>
              <a:rPr lang="sk-SK" dirty="0" err="1" smtClean="0"/>
              <a:t>gnomické</a:t>
            </a:r>
            <a:r>
              <a:rPr lang="sk-SK" dirty="0" smtClean="0"/>
              <a:t>, </a:t>
            </a:r>
            <a:r>
              <a:rPr lang="sk-SK" dirty="0" err="1" smtClean="0"/>
              <a:t>stereografické</a:t>
            </a:r>
            <a:r>
              <a:rPr lang="sk-SK" dirty="0" smtClean="0"/>
              <a:t> a ortografické.</a:t>
            </a:r>
          </a:p>
          <a:p>
            <a:r>
              <a:rPr lang="sk-SK" dirty="0" smtClean="0"/>
              <a:t>Podstatou </a:t>
            </a:r>
            <a:r>
              <a:rPr lang="sk-SK" dirty="0" err="1" smtClean="0"/>
              <a:t>stereografického</a:t>
            </a:r>
            <a:r>
              <a:rPr lang="sk-SK" dirty="0" smtClean="0"/>
              <a:t> kartograf. Zobrazenia je ťahať čiaru zo stredu Zeme cez bod, ktorý chceme zobraziť až na zobrazovaciu rovinu.</a:t>
            </a:r>
          </a:p>
          <a:p>
            <a:r>
              <a:rPr lang="sk-SK" dirty="0" smtClean="0"/>
              <a:t>Výsledkom priameho </a:t>
            </a:r>
            <a:r>
              <a:rPr lang="sk-SK" dirty="0" err="1" smtClean="0"/>
              <a:t>kartograf.zobrazenia</a:t>
            </a:r>
            <a:r>
              <a:rPr lang="sk-SK" dirty="0" smtClean="0"/>
              <a:t> je mapa, v ktorej rovnobežky a poludníky vytvárajú pravouhlú sieť.</a:t>
            </a:r>
          </a:p>
          <a:p>
            <a:r>
              <a:rPr lang="sk-SK" dirty="0" smtClean="0"/>
              <a:t>Autor prvého atlasu sveta bol </a:t>
            </a:r>
            <a:r>
              <a:rPr lang="sk-SK" dirty="0" err="1" smtClean="0"/>
              <a:t>Gerard</a:t>
            </a:r>
            <a:r>
              <a:rPr lang="sk-SK" dirty="0" smtClean="0"/>
              <a:t> </a:t>
            </a:r>
            <a:r>
              <a:rPr lang="sk-SK" dirty="0" err="1" smtClean="0"/>
              <a:t>Mikovíni</a:t>
            </a:r>
            <a:r>
              <a:rPr lang="sk-SK" dirty="0" smtClean="0"/>
              <a:t>.</a:t>
            </a:r>
          </a:p>
          <a:p>
            <a:r>
              <a:rPr lang="sk-SK" dirty="0" smtClean="0"/>
              <a:t>Mapy s mierkou menšou ako 1:10 000 voláme mapy malej mierky.</a:t>
            </a:r>
          </a:p>
          <a:p>
            <a:r>
              <a:rPr lang="sk-SK" dirty="0" smtClean="0"/>
              <a:t>Mierka mapy nám udáva pomer zmenšenia reality oproti mape. 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153400" cy="6477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								</a:t>
            </a:r>
            <a:r>
              <a:rPr lang="sk-SK" b="1" dirty="0" smtClean="0"/>
              <a:t>áno / nie</a:t>
            </a:r>
          </a:p>
          <a:p>
            <a:r>
              <a:rPr lang="sk-SK" dirty="0" smtClean="0"/>
              <a:t>Ku slapovým javom patrí príliv a odliv.	 G   /  E</a:t>
            </a:r>
          </a:p>
          <a:p>
            <a:r>
              <a:rPr lang="sk-SK" dirty="0" smtClean="0"/>
              <a:t>Na osvetlenej strane Mesiaca je teplota</a:t>
            </a:r>
          </a:p>
          <a:p>
            <a:pPr>
              <a:buNone/>
            </a:pPr>
            <a:r>
              <a:rPr lang="sk-SK" dirty="0" smtClean="0"/>
              <a:t>    +190°C.						 O /   A</a:t>
            </a:r>
          </a:p>
          <a:p>
            <a:r>
              <a:rPr lang="sk-SK" dirty="0" smtClean="0"/>
              <a:t>Zatmenie Slnka nastáva, ak je v jednej</a:t>
            </a:r>
          </a:p>
          <a:p>
            <a:pPr>
              <a:buNone/>
            </a:pPr>
            <a:r>
              <a:rPr lang="sk-SK" dirty="0" smtClean="0"/>
              <a:t>rovine Slnko – Zem – Mesiac. 			K   / L</a:t>
            </a:r>
          </a:p>
          <a:p>
            <a:r>
              <a:rPr lang="sk-SK" dirty="0" smtClean="0"/>
              <a:t>Mapy veľkej mierky sú </a:t>
            </a:r>
          </a:p>
          <a:p>
            <a:pPr>
              <a:buNone/>
            </a:pPr>
            <a:r>
              <a:rPr lang="sk-SK" dirty="0" smtClean="0"/>
              <a:t>od 1:10 000 – 1:200 000.				A  /  U</a:t>
            </a:r>
          </a:p>
          <a:p>
            <a:r>
              <a:rPr lang="sk-SK" dirty="0" smtClean="0"/>
              <a:t>Súčasťou každej mapy musí byť</a:t>
            </a:r>
          </a:p>
          <a:p>
            <a:pPr>
              <a:buNone/>
            </a:pPr>
            <a:r>
              <a:rPr lang="sk-SK" dirty="0" smtClean="0"/>
              <a:t>Smerová ružica.					R   / P</a:t>
            </a:r>
          </a:p>
          <a:p>
            <a:r>
              <a:rPr lang="sk-SK" dirty="0" smtClean="0"/>
              <a:t>Pri tvorbe mapy sa zemský povrch musí</a:t>
            </a:r>
          </a:p>
          <a:p>
            <a:pPr>
              <a:buNone/>
            </a:pPr>
            <a:r>
              <a:rPr lang="sk-SK" dirty="0" smtClean="0"/>
              <a:t>najprv </a:t>
            </a:r>
            <a:r>
              <a:rPr lang="sk-SK" dirty="0" err="1" smtClean="0"/>
              <a:t>premietnúť</a:t>
            </a:r>
            <a:r>
              <a:rPr lang="sk-SK" dirty="0" smtClean="0"/>
              <a:t> na tzv. rovinnú plochu. 	É / Á </a:t>
            </a:r>
          </a:p>
          <a:p>
            <a:r>
              <a:rPr lang="sk-SK" dirty="0" smtClean="0"/>
              <a:t>Skočný príliv nastáva v splne a nove.   	G / E</a:t>
            </a:r>
          </a:p>
          <a:p>
            <a:r>
              <a:rPr lang="sk-SK" dirty="0" smtClean="0"/>
              <a:t> </a:t>
            </a:r>
            <a:r>
              <a:rPr lang="sk-SK" dirty="0" smtClean="0"/>
              <a:t>????? 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</TotalTime>
  <Words>112</Words>
  <Application>Microsoft Office PowerPoint</Application>
  <PresentationFormat>Prezentácia na obrazovke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Arkáda</vt:lpstr>
      <vt:lpstr>V uvedenom texte sa môžu vyskytovať chybné informácie, nájdi ich a oprav.</vt:lpstr>
      <vt:lpstr>Snímka 2</vt:lpstr>
      <vt:lpstr>Snímka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 uvedenom texte sa môžu vyskytovať chybné informácie, nájdi ich a oprav.</dc:title>
  <dc:creator>Ivana Sokolská</dc:creator>
  <cp:lastModifiedBy>sokol</cp:lastModifiedBy>
  <cp:revision>12</cp:revision>
  <dcterms:created xsi:type="dcterms:W3CDTF">2023-10-29T07:52:47Z</dcterms:created>
  <dcterms:modified xsi:type="dcterms:W3CDTF">2023-10-29T08:09:33Z</dcterms:modified>
</cp:coreProperties>
</file>