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4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21. 9. 2018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21. 9. 2018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21. 9. 2018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21. 9. 2018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21. 9. 2018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21. 9. 2018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21. 9. 2018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21. 9. 2018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21. 9. 2018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21. 9. 2018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21. 9. 2018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21. 9. 2018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VÃ½sledok vyhÄ¾adÃ¡vania obrÃ¡zkov pre dopyt mapa europ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0546" y="1"/>
            <a:ext cx="8263854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4338" name="Picture 2" descr="VÃ½sledok vyhÄ¾adÃ¡vania obrÃ¡zkov pre dopyt mapa europ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0"/>
            <a:ext cx="53721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Obdĺžnik 3"/>
          <p:cNvSpPr/>
          <p:nvPr/>
        </p:nvSpPr>
        <p:spPr>
          <a:xfrm>
            <a:off x="304800" y="381000"/>
            <a:ext cx="45720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sk-SK" dirty="0" smtClean="0"/>
              <a:t>https://www.youtube.com/watch?v=vQhqikWnQCU</a:t>
            </a:r>
            <a:endParaRPr lang="sk-SK" dirty="0"/>
          </a:p>
        </p:txBody>
      </p:sp>
      <p:sp>
        <p:nvSpPr>
          <p:cNvPr id="5" name="Obdĺžnik 4"/>
          <p:cNvSpPr/>
          <p:nvPr/>
        </p:nvSpPr>
        <p:spPr>
          <a:xfrm>
            <a:off x="304800" y="1295400"/>
            <a:ext cx="45720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sk-SK" dirty="0" smtClean="0"/>
              <a:t>https://www.youtube.com/watch?v=bb4zvZdrMz4</a:t>
            </a:r>
            <a:endParaRPr lang="sk-SK" dirty="0"/>
          </a:p>
        </p:txBody>
      </p:sp>
      <p:sp>
        <p:nvSpPr>
          <p:cNvPr id="6" name="Obdĺžnik 5"/>
          <p:cNvSpPr/>
          <p:nvPr/>
        </p:nvSpPr>
        <p:spPr>
          <a:xfrm>
            <a:off x="304800" y="2133600"/>
            <a:ext cx="45720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sk-SK" dirty="0" smtClean="0"/>
              <a:t>https://www.youtube.com/watch?v=dGagp49q7uA</a:t>
            </a:r>
            <a:endParaRPr lang="sk-SK" dirty="0"/>
          </a:p>
        </p:txBody>
      </p:sp>
      <p:sp>
        <p:nvSpPr>
          <p:cNvPr id="7" name="Obdĺžnik 6"/>
          <p:cNvSpPr/>
          <p:nvPr/>
        </p:nvSpPr>
        <p:spPr>
          <a:xfrm>
            <a:off x="304800" y="3048000"/>
            <a:ext cx="4572000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sk-SK" dirty="0" smtClean="0"/>
              <a:t>https://www.youtube.com/watch?v=hgitRq_0410</a:t>
            </a:r>
            <a:endParaRPr lang="sk-SK" dirty="0"/>
          </a:p>
        </p:txBody>
      </p:sp>
      <p:sp>
        <p:nvSpPr>
          <p:cNvPr id="8" name="Obdĺžnik 7"/>
          <p:cNvSpPr/>
          <p:nvPr/>
        </p:nvSpPr>
        <p:spPr>
          <a:xfrm>
            <a:off x="304800" y="4038600"/>
            <a:ext cx="4572000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sk-SK" dirty="0" smtClean="0"/>
              <a:t>https://www.youtube.com/watch?v=0zS1kSPW2nA</a:t>
            </a:r>
            <a:endParaRPr lang="sk-SK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5362" name="Picture 2" descr="VÃ½sledok vyhÄ¾adÃ¡vania obrÃ¡zkov pre dopyt mapa europy"/>
          <p:cNvPicPr>
            <a:picLocks noChangeAspect="1" noChangeArrowheads="1"/>
          </p:cNvPicPr>
          <p:nvPr/>
        </p:nvPicPr>
        <p:blipFill>
          <a:blip r:embed="rId2"/>
          <a:srcRect l="3000" t="4762" r="4000" b="5602"/>
          <a:stretch>
            <a:fillRect/>
          </a:stretch>
        </p:blipFill>
        <p:spPr bwMode="auto">
          <a:xfrm>
            <a:off x="457199" y="0"/>
            <a:ext cx="7972425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56030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Rys Å¡panielsk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81000"/>
            <a:ext cx="8373806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728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 descr="norok europsky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838200"/>
            <a:ext cx="7620000" cy="506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6053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4" name="Picture 2" descr="VÃ½sledok vyhÄ¾adÃ¡vania obrÃ¡zkov pre dopyt kamzÃ­k vrchovskÃ½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1000"/>
            <a:ext cx="7301344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3555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098" name="Picture 2" descr="VÃ½sledok vyhÄ¾adÃ¡vania obrÃ¡zkov pre dopyt Å¡afran spiÅ¡skÃ½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"/>
            <a:ext cx="49149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VÃ½sledok vyhÄ¾adÃ¡vania obrÃ¡zkov pre dopyt poniklec alpinsk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914400"/>
            <a:ext cx="4048125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4706943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15</Words>
  <Application>Microsoft Office PowerPoint</Application>
  <PresentationFormat>Prezentácia na obrazovke (4:3)</PresentationFormat>
  <Paragraphs>5</Paragraphs>
  <Slides>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0" baseType="lpstr">
      <vt:lpstr>Motív Office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hp</dc:creator>
  <cp:lastModifiedBy>Guest</cp:lastModifiedBy>
  <cp:revision>13</cp:revision>
  <dcterms:created xsi:type="dcterms:W3CDTF">2018-09-20T13:58:12Z</dcterms:created>
  <dcterms:modified xsi:type="dcterms:W3CDTF">2018-09-21T06:28:21Z</dcterms:modified>
</cp:coreProperties>
</file>