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82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2489-EC00-472C-89A2-60D9076A0048}" type="datetimeFigureOut">
              <a:rPr lang="sk-SK" smtClean="0"/>
              <a:pPr/>
              <a:t>29.11.2021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BDC1-45F5-4434-A7C9-A96AD96812A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linikbox.sk/?page=clanky&amp;ad=33&amp;sekce=31&amp;podsekce=3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lackepohlady.sk/wp-content/uploads/2008/03/titulne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edmé nebe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1" y="1916832"/>
            <a:ext cx="385192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ok 2" descr="Psychomotorický vývoj dieťaťa po mesiacoch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275856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683568" y="4869160"/>
            <a:ext cx="3920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Vývin psychiky</a:t>
            </a:r>
            <a:endParaRPr lang="sk-SK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VÝVIN PSYCHIKY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= ontogen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za psychiky</a:t>
            </a:r>
            <a:endParaRPr kumimoji="0" lang="sk-SK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 s hotovou nemennou psychikou sa nikto nenarod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po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as života sa psychika men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vyv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ja;</a:t>
            </a:r>
            <a:endParaRPr kumimoji="0" lang="sk-SK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podstata vývinu psychiky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dve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di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:</a:t>
            </a:r>
          </a:p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socializ</a:t>
            </a:r>
            <a:r>
              <a:rPr lang="sk-SK" sz="32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cia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lovek prich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dza na svet ako biologick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bytos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ť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NewRoman"/>
              </a:rPr>
              <a:t>,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postupne sa zara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ď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uje do spolo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nosti, do ur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itých soci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lnych skup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n, kde platia ist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normy, zvyky, oby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aje, n</a:t>
            </a:r>
            <a:r>
              <a:rPr lang="sk-SK" sz="32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zory.</a:t>
            </a:r>
          </a:p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sk-SK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2. individualiz</a:t>
            </a:r>
            <a:r>
              <a:rPr lang="sk-SK" sz="32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cia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h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ľ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adanie sam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ho seba, pochopenie seba samého, v priebehu vývinu sa st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vaj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ľ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udia osobnos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ť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ami, nadob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daj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pecifick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rty, ktor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sa odli</a:t>
            </a:r>
            <a:r>
              <a:rPr lang="sk-SK" sz="3200" b="1" dirty="0" smtClean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uj</a:t>
            </a:r>
            <a:r>
              <a:rPr lang="sk-SK" sz="3200" b="1" dirty="0" smtClean="0">
                <a:ea typeface="Calibri" pitchFamily="34" charset="0"/>
                <a:cs typeface="Times New Roman" pitchFamily="18" charset="0"/>
              </a:rPr>
              <a:t>ú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od iných,</a:t>
            </a:r>
            <a:r>
              <a:rPr kumimoji="0" lang="sk-SK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menia sa vlastnosti, niektor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plne zanikaj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in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sa st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vaj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dominantnými, objavuj</a:t>
            </a:r>
            <a:r>
              <a:rPr lang="sk-SK" sz="3200" b="1" dirty="0" smtClean="0">
                <a:ea typeface="Calibri" pitchFamily="34" charset="0"/>
                <a:cs typeface="Times New Roman" pitchFamily="18" charset="0"/>
              </a:rPr>
              <a:t>ú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sa aj nov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vlastnosti u jednotlivca, v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etko to vedie k svojr</a:t>
            </a:r>
            <a:r>
              <a:rPr lang="sk-SK" sz="32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znosti v psychike.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3200" b="1" dirty="0" smtClean="0"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sk-SK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Činitele vývinu psychiky</a:t>
            </a:r>
            <a:r>
              <a:rPr lang="sk-SK" sz="36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: </a:t>
            </a:r>
            <a:endParaRPr kumimoji="0" lang="sk-SK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biologick</a:t>
            </a:r>
            <a:r>
              <a:rPr lang="sk-SK" sz="3600" b="1" dirty="0" smtClean="0">
                <a:solidFill>
                  <a:schemeClr val="accent6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NewRoman,Bold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initele:</a:t>
            </a: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36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       a)</a:t>
            </a:r>
            <a:r>
              <a:rPr kumimoji="0" lang="sk-SK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nervov</a:t>
            </a:r>
            <a:r>
              <a:rPr lang="sk-SK" sz="3600" b="1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 s</a:t>
            </a:r>
            <a:r>
              <a:rPr lang="sk-SK" sz="3600" b="1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stava 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vykon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va najv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ä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iu</a:t>
            </a:r>
            <a:r>
              <a:rPr kumimoji="0" lang="sk-SK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synt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zu regul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cie spr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vania a prispôsobuje organizmus prostrediu a podmienkam života;</a:t>
            </a: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36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sk-SK" sz="36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      b) 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dedi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NewRoman,BoldItalic"/>
              </a:rPr>
              <a:t>č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nos</a:t>
            </a:r>
            <a:r>
              <a:rPr kumimoji="0" lang="sk-SK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NewRoman,BoldItalic"/>
              </a:rPr>
              <a:t>ť 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mechanizmus, ktorým sa pren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áš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aj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g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ny ( dispoz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cie, vlohy ) z rodi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ov na potomstvo. </a:t>
            </a:r>
            <a:endParaRPr kumimoji="0" lang="sk-SK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4" name="Obrázok 3" descr="http://img.mediacentrum.sk/images/gallery/370/13947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5" y="5877272"/>
            <a:ext cx="1475656" cy="118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http://detskechoroby.rodinka.sk/uploads/pics/nervov%C3%A1_s%C3%BAstava_revid_01.jpg"/>
          <p:cNvPicPr/>
          <p:nvPr/>
        </p:nvPicPr>
        <p:blipFill>
          <a:blip r:embed="rId4" cstate="print"/>
          <a:srcRect b="6000"/>
          <a:stretch>
            <a:fillRect/>
          </a:stretch>
        </p:blipFill>
        <p:spPr bwMode="auto">
          <a:xfrm>
            <a:off x="8100392" y="2636912"/>
            <a:ext cx="104360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286000" y="2967335"/>
            <a:ext cx="4572000" cy="8803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sk-SK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</a:t>
            </a:r>
            <a:endParaRPr kumimoji="0" lang="sk-SK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0" y="0"/>
            <a:ext cx="9144000" cy="729430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sk-SK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 startAt="2"/>
            </a:pP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NewRoman,Bold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initele prostredia 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pom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haj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loveku z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skava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ť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NewRoman"/>
              </a:rPr>
              <a:t> 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sk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senosti s pr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rodou a so soci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lnymi javmi (osobitný význam m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vplyv rodi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ov, výchova, </a:t>
            </a:r>
            <a:r>
              <a:rPr lang="sk-SK" sz="3600" b="1" dirty="0" smtClean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kola).</a:t>
            </a: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3600" dirty="0" smtClean="0">
              <a:cs typeface="Times New Roman" pitchFamily="18" charset="0"/>
            </a:endParaRP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 startAt="2"/>
            </a:pPr>
            <a:endParaRPr lang="sk-SK" sz="3600" dirty="0" smtClean="0">
              <a:cs typeface="Times New Roman" pitchFamily="18" charset="0"/>
            </a:endParaRPr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 startAt="2"/>
            </a:pPr>
            <a:endParaRPr lang="sk-SK" sz="3600" dirty="0" smtClean="0"/>
          </a:p>
          <a:p>
            <a:pPr marL="742950" lvl="0" indent="-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3600" dirty="0"/>
          </a:p>
        </p:txBody>
      </p:sp>
      <p:pic>
        <p:nvPicPr>
          <p:cNvPr id="5" name="Obrázok 4" descr="http://malackepohlady.sk/wp-content/uploads/2008/03/titulne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89040"/>
            <a:ext cx="363589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http://www.archinet.sk/Archinfo/images/clanky/pr-kepl-obr.28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789040"/>
            <a:ext cx="4499992" cy="35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194</Words>
  <Application>Microsoft Office PowerPoint</Application>
  <PresentationFormat>Prezentácia na obrazovke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Vývin psychiky</dc:title>
  <dc:creator>Lazorcak</dc:creator>
  <cp:lastModifiedBy>Raduz</cp:lastModifiedBy>
  <cp:revision>10</cp:revision>
  <dcterms:created xsi:type="dcterms:W3CDTF">2010-07-30T13:29:41Z</dcterms:created>
  <dcterms:modified xsi:type="dcterms:W3CDTF">2021-11-29T18:37:55Z</dcterms:modified>
</cp:coreProperties>
</file>