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9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1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6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03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88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3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2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0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1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6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7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FAC-8A53-4695-9C12-3B2B82C17E12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2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7584169E-35E3-4EB4-909C-B82CBC78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60" b="19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3559A5F2-8BE0-4998-A1E4-1B145465A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="" xmlns:a16="http://schemas.microsoft.com/office/drawing/2014/main" id="{3A6596D4-D53C-424F-9F16-CC8686C079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1BB890B-70D4-42FE-A599-6AEF1A42D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842D646-B58C-43C8-8152-01BC782B7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="" xmlns:a16="http://schemas.microsoft.com/office/drawing/2014/main" id="{9772CABD-4211-42AA-B349-D4002E52F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="" xmlns:a16="http://schemas.microsoft.com/office/drawing/2014/main" id="{BBD91630-4DBA-4294-8016-FEB5C3B0C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E67D1587-504D-41BC-9D48-B61257BFB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8858943-385A-4884-A0A8-44EE1061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0166" y="-256153"/>
            <a:ext cx="1068125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200" dirty="0">
                <a:solidFill>
                  <a:srgbClr val="FF0000"/>
                </a:solidFill>
                <a:highlight>
                  <a:srgbClr val="FFFF00"/>
                </a:highlight>
              </a:rPr>
              <a:t>Rakúsko – Uhorské vyrovnanie a Slováci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9C906FEA-C65B-49F8-8FE3-57C66A23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687" y="3589867"/>
            <a:ext cx="4573037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="" xmlns:a16="http://schemas.microsoft.com/office/drawing/2014/main" id="{8765DD1A-F044-4DE7-8A9B-7C30DC85A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="" xmlns:a16="http://schemas.microsoft.com/office/drawing/2014/main" id="{2FE2170D-72D6-48A8-8E9A-BFF3BF03D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="" xmlns:a16="http://schemas.microsoft.com/office/drawing/2014/main" id="{01D19436-094D-463D-AFEA-870FDBD03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="" xmlns:a16="http://schemas.microsoft.com/office/drawing/2014/main" id="{9A2DE6E0-967C-4C58-8558-EC08F1138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39BC13B-F5C1-4CE0-9DF6-F8DE5F3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8"/>
            <a:ext cx="11131826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Maďarskí politici sa usilovali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získať väčší vplyv na riadení uhorskej časti monarchie.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1866 pruské vojská porazili rakúske cisárstvo. (Rakúsko – Pruská vojna)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začal rokovať s uhorskými politikmi.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 štát na dve časti s dvoma samostatnými vládami a dvoma snemami.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A179E7A4-3958-43E3-8386-7800C35A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6" y="1842053"/>
            <a:ext cx="9283213" cy="50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22695E12-3DA7-444D-94EE-E4E449A9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325"/>
            <a:ext cx="1017767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Oba celky spájal jeden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panovník a tri najdôležitejšie ministerstvá.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Ministerstvo zahraničných vecí, vojska a financií.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Tomuto systému hovoríme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dualizmus.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1867 – sa monarchia nazývala Rakúsko – Uhorsko.</a:t>
            </a:r>
          </a:p>
        </p:txBody>
      </p:sp>
      <p:pic>
        <p:nvPicPr>
          <p:cNvPr id="5" name="Obrázok 4" descr="Obrázok, na ktorom je text, pózujúci&#10;&#10;Automaticky generovaný popis">
            <a:extLst>
              <a:ext uri="{FF2B5EF4-FFF2-40B4-BE49-F238E27FC236}">
                <a16:creationId xmlns="" xmlns:a16="http://schemas.microsoft.com/office/drawing/2014/main" id="{157B236E-8BFC-4137-AFEE-9974E9BC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137"/>
            <a:ext cx="7434470" cy="4994023"/>
          </a:xfrm>
          <a:prstGeom prst="rect">
            <a:avLst/>
          </a:prstGeom>
        </p:spPr>
      </p:pic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="" xmlns:a16="http://schemas.microsoft.com/office/drawing/2014/main" id="{7F4B7AA3-F4AE-4104-A23A-10B567060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610896"/>
            <a:ext cx="4581378" cy="6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6533048-30A0-4A23-B8B5-641557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83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Slováci v Uhorsku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C40B256-043A-44BF-B896-3CACC926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7083"/>
            <a:ext cx="1031019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Predstavitelia nemaďarských národov, ktorí sa dovtedy pred maďarizáciou spoliehali na cisára, boli nútení riešiť vlastné problémy.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1873 – vzniká hlavné mesto Budapešť </a:t>
            </a:r>
            <a:r>
              <a:rPr lang="sk-SK" sz="2200" dirty="0">
                <a:solidFill>
                  <a:schemeClr val="tx1"/>
                </a:solidFill>
              </a:rPr>
              <a:t>(spojením Budína a Pešti)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Maďarčina sa stala štátnym jazykom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Nastalo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obdobie zvýšeného národnostného útlaku.</a:t>
            </a:r>
          </a:p>
        </p:txBody>
      </p:sp>
      <p:pic>
        <p:nvPicPr>
          <p:cNvPr id="5" name="Obrázok 4" descr="Obrázok, na ktorom je text, vonkajšie, budova, staré&#10;&#10;Automaticky generovaný popis">
            <a:extLst>
              <a:ext uri="{FF2B5EF4-FFF2-40B4-BE49-F238E27FC236}">
                <a16:creationId xmlns="" xmlns:a16="http://schemas.microsoft.com/office/drawing/2014/main" id="{70A18AAB-F6B0-428D-BA1A-D7A8A9B3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328"/>
            <a:ext cx="10668000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A82F013-ED78-464A-85F8-39C254A3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258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Uhorská vláda chcela pretvoriť mnohonárodnostnú krajinu na štát s jedným – maďarským národom.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zrušila tri slovenské gymnáziá.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1875 zatvorila Maticu slovenskú.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Zaviedla sa do ľudových(základných) škôl maďarčina ako povinný predmet.</a:t>
            </a:r>
          </a:p>
        </p:txBody>
      </p:sp>
      <p:pic>
        <p:nvPicPr>
          <p:cNvPr id="5" name="Obrázok 4" descr="Obrázok, na ktorom je budova, obloha, vonkajšie, trávnik&#10;&#10;Automaticky generovaný popis">
            <a:extLst>
              <a:ext uri="{FF2B5EF4-FFF2-40B4-BE49-F238E27FC236}">
                <a16:creationId xmlns="" xmlns:a16="http://schemas.microsoft.com/office/drawing/2014/main" id="{1EB5517C-7C71-4112-8DEB-ABF2906E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480"/>
            <a:ext cx="5542671" cy="4157004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80232CD6-635D-4DDE-8E86-EF95A8BB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1" y="2697479"/>
            <a:ext cx="6546368" cy="41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4A021"/>
      </a:accent1>
      <a:accent2>
        <a:srgbClr val="FF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168</Words>
  <Application>Microsoft Office PowerPoint</Application>
  <PresentationFormat>Vlastná</PresentationFormat>
  <Paragraphs>18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Rakúsko – Uhorské vyrovnanie a Slováci</vt:lpstr>
      <vt:lpstr>Prezentácia programu PowerPoint</vt:lpstr>
      <vt:lpstr>Prezentácia programu PowerPoint</vt:lpstr>
      <vt:lpstr>Slováci v Uhorsku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 – Uhorské vyrovnanie a Slováci</dc:title>
  <dc:creator>Tomáš Takáč</dc:creator>
  <cp:lastModifiedBy>Raduz</cp:lastModifiedBy>
  <cp:revision>3</cp:revision>
  <dcterms:created xsi:type="dcterms:W3CDTF">2020-12-09T13:55:01Z</dcterms:created>
  <dcterms:modified xsi:type="dcterms:W3CDTF">2021-03-08T13:50:22Z</dcterms:modified>
</cp:coreProperties>
</file>