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774D65-6187-4E7C-B939-1088A080D728}" type="datetimeFigureOut">
              <a:rPr lang="sk-SK" smtClean="0"/>
              <a:pPr/>
              <a:t>16.01.2023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Tematický </a:t>
            </a:r>
            <a:r>
              <a:rPr lang="sk-SK" dirty="0" smtClean="0"/>
              <a:t>celok: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Medzivojnová Európa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 vstupuje do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slovenského štátu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Problémy so začleňovaním Slovenska do ČSR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spôsobovali, že sa presadzoval tzv.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centralistický princíp riadenia štátu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centralizmus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Domáca politika </a:t>
            </a:r>
            <a:endParaRPr lang="sk-SK" dirty="0"/>
          </a:p>
        </p:txBody>
      </p:sp>
      <p:pic>
        <p:nvPicPr>
          <p:cNvPr id="4" name="Obrázok 3" descr="cs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1524000"/>
          </a:xfrm>
          <a:prstGeom prst="rect">
            <a:avLst/>
          </a:prstGeom>
        </p:spPr>
      </p:pic>
      <p:pic>
        <p:nvPicPr>
          <p:cNvPr id="5" name="Obrázok 4" descr="ustava 192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06" y="4505315"/>
            <a:ext cx="3876694" cy="235268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072198" y="4143380"/>
            <a:ext cx="201491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z roku 1920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14348" y="5934670"/>
            <a:ext cx="4639796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ústave sa hovorilo iba o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československom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začal sa presadzovať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tzv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ČECHOSLOVAKIZMUS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071802" y="0"/>
            <a:ext cx="3672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Československá vlajka od roku 1920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rot="10800000" flipV="1">
            <a:off x="3071802" y="2714620"/>
            <a:ext cx="242889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285852" y="3429000"/>
            <a:ext cx="35209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Celý štát bol riadený len z „Prahy“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Koncepcia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vychádzajúca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predstavy jednotného „československého národa“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Popiera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svojbytnosť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(existenciu samostatného) 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SLOVENSKÉHO NÁRODA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 roku 1920 sa Česko – </a:t>
            </a:r>
            <a:r>
              <a:rPr lang="sk-SK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písalo už bez spojovníka  =&gt; prijatím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Ústavy z roku 1920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Čechoslovakizmus </a:t>
            </a:r>
            <a:endParaRPr lang="sk-SK" dirty="0"/>
          </a:p>
        </p:txBody>
      </p:sp>
      <p:pic>
        <p:nvPicPr>
          <p:cNvPr id="4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571984"/>
            <a:ext cx="2571736" cy="228601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28728" y="5934670"/>
            <a:ext cx="5150514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Jedným z hlavných šíriteľov myšlienky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 bol aj prvý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–slovenský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T. G. Masaryk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Pri československej vláde sa vytvorilo v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viedol ho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Vavro </a:t>
            </a:r>
            <a:r>
              <a:rPr lang="sk-SK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Šrobár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Ministerstvo skutočnosti nemalo plnú moc, ale bolo podriadené Pražskej vláde...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  <p:sp>
        <p:nvSpPr>
          <p:cNvPr id="28674" name="AutoShape 2" descr="Ministerstvo s plnou mocou na spravu slovenska gondova ulica staraba.jpg -  BratislavaDen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6" name="Picture 4" descr="Ministerstvo s plnou mocou na spravu slovenska gondova ulica staraba.jpg -  BratislavaDen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6" y="4065618"/>
            <a:ext cx="4524364" cy="2792382"/>
          </a:xfrm>
          <a:prstGeom prst="rect">
            <a:avLst/>
          </a:prstGeom>
          <a:noFill/>
        </p:spPr>
      </p:pic>
      <p:sp>
        <p:nvSpPr>
          <p:cNvPr id="28678" name="AutoShape 6" descr="Vavro Šrobár mal zásluhy aj o rozvoj verejného zdravotníctva - SME | MY  Banská Bys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avro Šrobár: Muž, ktorý získal pre Slovensko Petržalku - Neznáma história  - Žurnál - Prav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58000"/>
            <a:ext cx="320043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785786" y="4714884"/>
            <a:ext cx="14572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1919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začal prejavovať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„pražský“ </a:t>
            </a:r>
            <a:r>
              <a:rPr lang="sk-SK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centralizmus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keď bola nútene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zrušená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Slovenská národná rada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jej právomoci prešli na pražské orgány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Koniec Slovenskej národnej rady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1918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z poverenia pražskej vlády vzniká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riadil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Vavro </a:t>
            </a:r>
            <a:r>
              <a:rPr lang="sk-SK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Šrobár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Ministerstvo s plnou mocou pre správu Slovenska </a:t>
            </a:r>
            <a:endParaRPr lang="sk-SK" dirty="0"/>
          </a:p>
        </p:txBody>
      </p:sp>
      <p:pic>
        <p:nvPicPr>
          <p:cNvPr id="4" name="Obrázok 3" descr="sro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286256"/>
            <a:ext cx="2428860" cy="25717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71736" y="6211669"/>
            <a:ext cx="40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Postupne v Skalici, Žiline a Bratislave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organizoval štátnu správu na Slovensku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3357554" y="2714620"/>
            <a:ext cx="457203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Alois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Rašín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...veľmi schopný ekonóm, politik a minister financií v prvej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slovenskej republike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Dokázal dať do poriadku vojnou rozvrátené štátne financie a získal si povesť budovateľa štátu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Schopný ekonóm </a:t>
            </a:r>
            <a:endParaRPr lang="sk-SK" dirty="0"/>
          </a:p>
        </p:txBody>
      </p:sp>
      <p:pic>
        <p:nvPicPr>
          <p:cNvPr id="4" name="Obrázok 3" descr="raš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57" y="4133837"/>
            <a:ext cx="2714643" cy="27241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smtClean="0"/>
              <a:t>Dejepis pre 9. ročník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Jedným z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nástupníckych štátov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vznikli na troskách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rakúsko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uhorskej monarchie bolo aj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jeho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hranice nevznikali ľahko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rokovania na mierovej konferencii v Paríži, ale aj urputné boje na domácej pôde...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Vznik nového štátu</a:t>
            </a:r>
            <a:endParaRPr lang="sk-SK" dirty="0"/>
          </a:p>
        </p:txBody>
      </p:sp>
      <p:pic>
        <p:nvPicPr>
          <p:cNvPr id="5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66"/>
            <a:ext cx="1571604" cy="157161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71942"/>
            <a:ext cx="157163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0" y="5500702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T.G.Masaryk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143108" y="5500702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K.Kramář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071942"/>
            <a:ext cx="150019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lokTextu 9"/>
          <p:cNvSpPr txBox="1"/>
          <p:nvPr/>
        </p:nvSpPr>
        <p:spPr>
          <a:xfrm>
            <a:off x="4071934" y="550070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E.Beneš</a:t>
            </a:r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000504"/>
            <a:ext cx="1381126" cy="13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lokTextu 11"/>
          <p:cNvSpPr txBox="1"/>
          <p:nvPr/>
        </p:nvSpPr>
        <p:spPr>
          <a:xfrm>
            <a:off x="5572132" y="5429264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M.R.Štefánik</a:t>
            </a:r>
            <a:endParaRPr lang="sk-SK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4071942"/>
            <a:ext cx="15001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BlokTextu 13"/>
          <p:cNvSpPr txBox="1"/>
          <p:nvPr/>
        </p:nvSpPr>
        <p:spPr>
          <a:xfrm>
            <a:off x="7858148" y="55007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A.Rašín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Česko – Slovensko do roku 1928</a:t>
            </a:r>
            <a:endParaRPr lang="sk-S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Obrázok 3" descr="vlajka v rokoch 1918 - 1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428736"/>
            <a:ext cx="2857520" cy="14001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143240" y="2428868"/>
            <a:ext cx="36655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Vlajka I. ČSR v rokoch 1918 - 1920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malo v rámci československého štátu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rozlohu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niečo cez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49 tisíc kilometrov štvorcových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takmer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milióny obyvateľov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I. ČSR bola aj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Podkarpatská Rus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pripojená na východe k slovenskému územiu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Podkarpatská Rus</a:t>
            </a:r>
            <a:endParaRPr lang="sk-SK" dirty="0"/>
          </a:p>
        </p:txBody>
      </p:sp>
      <p:pic>
        <p:nvPicPr>
          <p:cNvPr id="5" name="Obrázok 4" descr="csr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52"/>
            <a:ext cx="5572132" cy="20145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286116" y="4000504"/>
            <a:ext cx="2155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Podkarpatská Rus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6" idx="2"/>
          </p:cNvCxnSpPr>
          <p:nvPr/>
        </p:nvCxnSpPr>
        <p:spPr>
          <a:xfrm rot="16200000" flipH="1">
            <a:off x="3652377" y="5081145"/>
            <a:ext cx="1916684" cy="49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Pripojenie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Slovenska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Česku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vznik Česko – Slovenska bol náročný proces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vláda nerešpektovala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Martinskú deklaráciu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ani vytýčenú 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dočasnú </a:t>
            </a:r>
            <a:r>
              <a:rPr lang="sk-SK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maďarskú hranicu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Maďarská vláda tu nechala vojsko, úradníkov a aj žandárov...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Správu nad Slovenskom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postupne do svojich rúk preberali miestne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rady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gardy</a:t>
            </a:r>
          </a:p>
          <a:p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slovenské armádne jednotky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postupne obsadzovali územie Slovenska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Začleňovanie Slovenska do ČSR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1919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bola vyhlásená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RÁDOVÁ REPUBLIKA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bolševická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vláda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pokúsila obsadiť aj územie Slovenska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čo sa jej na krátku dobu podarilo 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vznikol útvar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ktorý niesol názov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SLOVENSKÁ REPUBLIKA RÁD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Slovenská republika rád</a:t>
            </a:r>
            <a:endParaRPr lang="sk-SK" dirty="0"/>
          </a:p>
        </p:txBody>
      </p:sp>
      <p:pic>
        <p:nvPicPr>
          <p:cNvPr id="4" name="Obrázok 3" descr="s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7" y="4319576"/>
            <a:ext cx="3952893" cy="25384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0" y="3857628"/>
            <a:ext cx="3908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rádová republika 1919</a:t>
            </a:r>
          </a:p>
          <a:p>
            <a:pPr algn="ctr"/>
            <a:r>
              <a:rPr lang="sk-SK" dirty="0" smtClean="0"/>
              <a:t>bol to posledný z pokusov maďarskej </a:t>
            </a:r>
          </a:p>
          <a:p>
            <a:pPr algn="ctr"/>
            <a:r>
              <a:rPr lang="sk-SK" dirty="0" smtClean="0"/>
              <a:t>vlády udržať si územie Slovenska </a:t>
            </a:r>
          </a:p>
        </p:txBody>
      </p:sp>
      <p:cxnSp>
        <p:nvCxnSpPr>
          <p:cNvPr id="9" name="Rovná spojovacia šípka 8"/>
          <p:cNvCxnSpPr>
            <a:stCxn id="5" idx="3"/>
          </p:cNvCxnSpPr>
          <p:nvPr/>
        </p:nvCxnSpPr>
        <p:spPr>
          <a:xfrm>
            <a:off x="3908506" y="4319293"/>
            <a:ext cx="2806634" cy="6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00100" y="5934670"/>
            <a:ext cx="4217501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republika rád </a:t>
            </a:r>
            <a:r>
              <a:rPr lang="sk-SK" dirty="0" smtClean="0"/>
              <a:t>trvala zhruba </a:t>
            </a:r>
          </a:p>
          <a:p>
            <a:pPr algn="ctr"/>
            <a:r>
              <a:rPr lang="sk-SK" u="sng" dirty="0" smtClean="0"/>
              <a:t>dva týždne </a:t>
            </a:r>
            <a:r>
              <a:rPr lang="sk-SK" dirty="0" smtClean="0"/>
              <a:t>potom územie Slovenska</a:t>
            </a:r>
          </a:p>
          <a:p>
            <a:pPr algn="ctr"/>
            <a:r>
              <a:rPr lang="sk-SK" dirty="0" smtClean="0"/>
              <a:t>oslobodila československá armáda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ipomíname si vyhlásenie Slovenskej republiky rád: Išlo o prvý historický  pokus o socialistické zriadenie na našom území – Časopis VZ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Pripomíname si vyhlásenie Slovenskej republiky rád: Išlo o prvý historický  pokus o socialistické zriadenie na našom území – Časopis VZD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528641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PRVÁ ČESKO - SLOVENSKÁ REPUBLIKA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„orientovala“ predovšetkým na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Francúzsko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primárne sa spoliehala na jeho podporu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I. ČSR</a:t>
            </a:r>
            <a:endParaRPr lang="sk-SK" dirty="0"/>
          </a:p>
        </p:txBody>
      </p:sp>
      <p:pic>
        <p:nvPicPr>
          <p:cNvPr id="4" name="Obrázok 3" descr="prva slovenska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00" y="4076684"/>
            <a:ext cx="5362600" cy="278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1921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vzniká </a:t>
            </a:r>
            <a:r>
              <a:rPr lang="sk-SK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vojensko</a:t>
            </a:r>
            <a:r>
              <a:rPr lang="sk-SK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politické spojenectvo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medzi Česko – slovenskou republikou, Rumunskom a Juhosláviou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Malá dohoda (1921 – 1939)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Malá dohoda mala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chrániť Česko –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slovensko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pred </a:t>
            </a:r>
            <a:r>
              <a:rPr lang="sk-SK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maďarským revizionizmom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(=&gt; územné nároky Maďarska)...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- </a:t>
            </a:r>
            <a:r>
              <a:rPr lang="sk-SK" dirty="0" smtClean="0">
                <a:solidFill>
                  <a:srgbClr val="FF0000"/>
                </a:solidFill>
              </a:rPr>
              <a:t>Malá dohoda 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170" name="Picture 2" descr="Územní změny po válce | 1. světová válka a vznik Česko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1712" y="3708064"/>
            <a:ext cx="3162288" cy="3149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442</TotalTime>
  <Words>543</Words>
  <Application>Microsoft Office PowerPoint</Application>
  <PresentationFormat>Prezentácia na obrazovke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Papier</vt:lpstr>
      <vt:lpstr>Slovensko vstupuje do česko – slovenského štátu</vt:lpstr>
      <vt:lpstr>Vznik nového štátu</vt:lpstr>
      <vt:lpstr>Česko – Slovensko do roku 1928</vt:lpstr>
      <vt:lpstr>Podkarpatská Rus</vt:lpstr>
      <vt:lpstr>Začleňovanie Slovenska do ČSR</vt:lpstr>
      <vt:lpstr>Slovenská republika rád</vt:lpstr>
      <vt:lpstr>Prezentácia programu PowerPoint</vt:lpstr>
      <vt:lpstr>Zahraničná politika I. ČSR</vt:lpstr>
      <vt:lpstr>Zahraničná politika - Malá dohoda </vt:lpstr>
      <vt:lpstr>Domáca politika </vt:lpstr>
      <vt:lpstr>Čechoslovakizmus </vt:lpstr>
      <vt:lpstr>Vavro Šrobár</vt:lpstr>
      <vt:lpstr>Koniec Slovenskej národnej rady</vt:lpstr>
      <vt:lpstr>Ministerstvo s plnou mocou pre správu Slovenska </vt:lpstr>
      <vt:lpstr>Schopný ekonóm </vt:lpstr>
      <vt:lpstr>Použitá literatúra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vstupuje do česko – slovenského štátu</dc:title>
  <dc:creator>Valued Acer Customer</dc:creator>
  <cp:lastModifiedBy>Raduz</cp:lastModifiedBy>
  <cp:revision>52</cp:revision>
  <dcterms:created xsi:type="dcterms:W3CDTF">2013-10-09T20:05:56Z</dcterms:created>
  <dcterms:modified xsi:type="dcterms:W3CDTF">2023-01-16T19:59:21Z</dcterms:modified>
</cp:coreProperties>
</file>