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B5DA3F-8523-4CAA-A5DD-D567B32EFE55}" type="datetimeFigureOut">
              <a:rPr lang="sk-SK" smtClean="0"/>
              <a:pPr/>
              <a:t>24. 10. 2020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57422" y="1428736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Vlastnosti plynov</a:t>
            </a:r>
            <a:endParaRPr lang="sk-SK" sz="3200" dirty="0"/>
          </a:p>
        </p:txBody>
      </p:sp>
      <p:pic>
        <p:nvPicPr>
          <p:cNvPr id="11266" name="Picture 2" descr="Výsledok vyhľadávania obrázkov pre dopyt plynová bom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420888"/>
            <a:ext cx="3312368" cy="2519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562074"/>
          </a:xfrm>
        </p:spPr>
        <p:txBody>
          <a:bodyPr/>
          <a:lstStyle/>
          <a:p>
            <a:pPr algn="ctr"/>
            <a:r>
              <a:rPr lang="sk-SK" dirty="0" smtClean="0"/>
              <a:t>plyny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003232" cy="5493224"/>
          </a:xfrm>
        </p:spPr>
        <p:txBody>
          <a:bodyPr/>
          <a:lstStyle/>
          <a:p>
            <a:r>
              <a:rPr lang="sk-SK" u="sng" dirty="0" smtClean="0"/>
              <a:t>Príklady: </a:t>
            </a:r>
            <a:r>
              <a:rPr lang="sk-SK" sz="2800" i="1" dirty="0" smtClean="0">
                <a:latin typeface="Arial Narrow" pitchFamily="34" charset="0"/>
              </a:rPr>
              <a:t>vzduch, dusík, kyslík, oxid uhličitý, zemný plyn, propán - bután, vodík, hélium,....</a:t>
            </a:r>
          </a:p>
          <a:p>
            <a:r>
              <a:rPr lang="sk-SK" dirty="0" smtClean="0"/>
              <a:t>Vlastnosti plynov:</a:t>
            </a:r>
          </a:p>
          <a:p>
            <a:pPr>
              <a:buNone/>
            </a:pPr>
            <a:endParaRPr lang="sk-SK" dirty="0" smtClean="0"/>
          </a:p>
          <a:p>
            <a:pPr lvl="1"/>
            <a:r>
              <a:rPr lang="sk-SK" sz="2400" dirty="0" smtClean="0">
                <a:solidFill>
                  <a:schemeClr val="bg2">
                    <a:lumMod val="50000"/>
                  </a:schemeClr>
                </a:solidFill>
              </a:rPr>
              <a:t>tečú, sú tekuté</a:t>
            </a:r>
          </a:p>
          <a:p>
            <a:pPr lvl="1"/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dajú sa ľahko rozdeliť</a:t>
            </a:r>
          </a:p>
          <a:p>
            <a:pPr lvl="1"/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nemajú stály tvar, majú tvar nádoby, v ktorej sa nachádzajú, </a:t>
            </a:r>
            <a:r>
              <a:rPr lang="sk-SK" sz="2400" b="1" u="sng" dirty="0" smtClean="0">
                <a:solidFill>
                  <a:schemeClr val="accent4">
                    <a:lumMod val="50000"/>
                  </a:schemeClr>
                </a:solidFill>
              </a:rPr>
              <a:t>vždy vyplnia celý objem nádoby</a:t>
            </a:r>
          </a:p>
          <a:p>
            <a:pPr lvl="1"/>
            <a:r>
              <a:rPr lang="sk-SK" sz="2400" dirty="0" smtClean="0">
                <a:solidFill>
                  <a:schemeClr val="accent6">
                    <a:lumMod val="25000"/>
                  </a:schemeClr>
                </a:solidFill>
              </a:rPr>
              <a:t>ľahko sa dostanú aj na ťažko dostupné miesta</a:t>
            </a:r>
          </a:p>
          <a:p>
            <a:pPr lvl="1"/>
            <a:r>
              <a:rPr lang="sk-SK" sz="2400" dirty="0" smtClean="0">
                <a:solidFill>
                  <a:schemeClr val="accent1">
                    <a:lumMod val="50000"/>
                  </a:schemeClr>
                </a:solidFill>
              </a:rPr>
              <a:t>sú stlačiteľné, </a:t>
            </a:r>
            <a:r>
              <a:rPr lang="sk-SK" sz="2400" u="sng" dirty="0" smtClean="0">
                <a:solidFill>
                  <a:schemeClr val="accent1">
                    <a:lumMod val="50000"/>
                  </a:schemeClr>
                </a:solidFill>
              </a:rPr>
              <a:t>nemajú stály objem</a:t>
            </a:r>
          </a:p>
          <a:p>
            <a:pPr lvl="1"/>
            <a:r>
              <a:rPr lang="sk-SK" sz="2400" dirty="0" smtClean="0">
                <a:solidFill>
                  <a:srgbClr val="00B050"/>
                </a:solidFill>
              </a:rPr>
              <a:t>rozpínajú sa </a:t>
            </a:r>
          </a:p>
          <a:p>
            <a:pPr lvl="1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Pascalov zákon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003232" cy="5493224"/>
          </a:xfrm>
        </p:spPr>
        <p:txBody>
          <a:bodyPr/>
          <a:lstStyle/>
          <a:p>
            <a:r>
              <a:rPr lang="sk-SK" dirty="0" smtClean="0"/>
              <a:t>Platí aj pre plyny</a:t>
            </a:r>
          </a:p>
          <a:p>
            <a:r>
              <a:rPr lang="sk-SK" dirty="0" smtClean="0"/>
              <a:t>Ak zatlačíme na plyn v uzavretej nádobe, zväčší sa všade vnútri v plyne tlak vo všetkých smeroch.</a:t>
            </a:r>
          </a:p>
        </p:txBody>
      </p:sp>
      <p:pic>
        <p:nvPicPr>
          <p:cNvPr id="6146" name="Picture 2" descr="Výsledok vyhľadávania obrázkov pre dopyt exercise with ball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4762500" cy="3000376"/>
          </a:xfrm>
          <a:prstGeom prst="rect">
            <a:avLst/>
          </a:prstGeom>
          <a:noFill/>
        </p:spPr>
      </p:pic>
      <p:sp>
        <p:nvSpPr>
          <p:cNvPr id="10" name="Šípka doprava 9"/>
          <p:cNvSpPr/>
          <p:nvPr/>
        </p:nvSpPr>
        <p:spPr>
          <a:xfrm>
            <a:off x="4427984" y="501317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4211960" y="5301208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10800000">
            <a:off x="3275856" y="508518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 flipV="1">
            <a:off x="4067944" y="4437112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4" name="Picture 18" descr="Výsledok vyhľadávania obrázkov pre dopyt b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368152" cy="136815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b="1" dirty="0" smtClean="0"/>
              <a:t>Rozpínanie plynov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859216" cy="5349208"/>
          </a:xfrm>
        </p:spPr>
        <p:txBody>
          <a:bodyPr/>
          <a:lstStyle/>
          <a:p>
            <a:r>
              <a:rPr lang="sk-SK" dirty="0" smtClean="0"/>
              <a:t>Ak plyny uzavrieme do nádoby, tlačia na steny nádoby, </a:t>
            </a:r>
            <a:r>
              <a:rPr lang="sk-SK" i="1" dirty="0" smtClean="0"/>
              <a:t>„snažia sa dostať“  </a:t>
            </a:r>
            <a:r>
              <a:rPr lang="sk-SK" dirty="0" smtClean="0"/>
              <a:t>von z nádoby.</a:t>
            </a:r>
          </a:p>
          <a:p>
            <a:endParaRPr lang="sk-SK" dirty="0" smtClean="0"/>
          </a:p>
          <a:p>
            <a:r>
              <a:rPr lang="sk-SK" dirty="0" smtClean="0"/>
              <a:t>Príkladmi sú rôzne lopty. Vzduch v nich </a:t>
            </a:r>
            <a:r>
              <a:rPr lang="sk-SK" b="1" dirty="0" smtClean="0"/>
              <a:t>stlačený </a:t>
            </a:r>
            <a:r>
              <a:rPr lang="sk-SK" dirty="0" smtClean="0"/>
              <a:t>vytvára spolu s loptou </a:t>
            </a:r>
            <a:r>
              <a:rPr lang="sk-SK" b="1" dirty="0" smtClean="0"/>
              <a:t>pružné teleso</a:t>
            </a:r>
            <a:r>
              <a:rPr lang="sk-SK" dirty="0" smtClean="0"/>
              <a:t>.</a:t>
            </a:r>
          </a:p>
          <a:p>
            <a:r>
              <a:rPr lang="sk-SK" dirty="0" smtClean="0"/>
              <a:t>Lopta po dopade na podložku odskočí.</a:t>
            </a:r>
          </a:p>
          <a:p>
            <a:endParaRPr lang="sk-SK" dirty="0" smtClean="0"/>
          </a:p>
          <a:p>
            <a:r>
              <a:rPr lang="sk-SK" dirty="0" smtClean="0"/>
              <a:t>Aj pneumatiky na autách, motorkách, bicykloch sú napustené stlačeným vzduchom, pružnosť pomáha tlmiť nárazy, nerovnosti terénu.</a:t>
            </a:r>
            <a:endParaRPr lang="sk-SK" dirty="0"/>
          </a:p>
        </p:txBody>
      </p:sp>
      <p:pic>
        <p:nvPicPr>
          <p:cNvPr id="24600" name="Picture 24" descr="Výsledok vyhľadávania obrázkov pre dopyt b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6632"/>
            <a:ext cx="1008112" cy="1008112"/>
          </a:xfrm>
          <a:prstGeom prst="rect">
            <a:avLst/>
          </a:prstGeom>
          <a:noFill/>
        </p:spPr>
      </p:pic>
      <p:pic>
        <p:nvPicPr>
          <p:cNvPr id="24602" name="Picture 26" descr="Výsledok vyhľadávania obrázkov pre dopyt b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2636912"/>
            <a:ext cx="1296144" cy="1296144"/>
          </a:xfrm>
          <a:prstGeom prst="rect">
            <a:avLst/>
          </a:prstGeom>
          <a:noFill/>
        </p:spPr>
      </p:pic>
      <p:pic>
        <p:nvPicPr>
          <p:cNvPr id="24604" name="Picture 28" descr="Výsledok vyhľadávania obrázkov pre dopyt b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301208"/>
            <a:ext cx="1224136" cy="1316275"/>
          </a:xfrm>
          <a:prstGeom prst="rect">
            <a:avLst/>
          </a:prstGeom>
          <a:noFill/>
        </p:spPr>
      </p:pic>
      <p:pic>
        <p:nvPicPr>
          <p:cNvPr id="24606" name="Picture 30" descr="Výsledok vyhľadávania obrázkov pre dopyt bicyke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292080" y="4869160"/>
            <a:ext cx="1512168" cy="1865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2" name="Picture 12" descr="Výsledok vyhľadávania obrázkov pre dopyt plyn do zapaľovač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933056"/>
            <a:ext cx="2636912" cy="2636912"/>
          </a:xfrm>
          <a:prstGeom prst="rect">
            <a:avLst/>
          </a:prstGeom>
          <a:noFill/>
        </p:spPr>
      </p:pic>
      <p:pic>
        <p:nvPicPr>
          <p:cNvPr id="25606" name="Picture 6" descr="Výsledok vyhľadávania obrázkov pre dopyt bombičky do sodast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01008"/>
            <a:ext cx="1597616" cy="254166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Stlačiteľnosť plynov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003232" cy="5565232"/>
          </a:xfrm>
        </p:spPr>
        <p:txBody>
          <a:bodyPr/>
          <a:lstStyle/>
          <a:p>
            <a:r>
              <a:rPr lang="sk-SK" dirty="0" smtClean="0"/>
              <a:t>Využíva sa hlavne pri ich preprave a následnom použití.</a:t>
            </a:r>
          </a:p>
          <a:p>
            <a:r>
              <a:rPr lang="sk-SK" dirty="0" smtClean="0"/>
              <a:t>Aj veľké množstvo plynu vieme prepraviť v pomerne malých nádobách.</a:t>
            </a:r>
          </a:p>
          <a:p>
            <a:r>
              <a:rPr lang="sk-SK" dirty="0" smtClean="0"/>
              <a:t>Sú to kovové, veľmi pevné tlakové nádoby, tzv. plynové fľaše, ľudovo „plynové bomby“</a:t>
            </a:r>
            <a:endParaRPr lang="sk-SK" dirty="0"/>
          </a:p>
        </p:txBody>
      </p:sp>
      <p:pic>
        <p:nvPicPr>
          <p:cNvPr id="25602" name="Picture 2" descr="Výsledok vyhľadávania obrázkov pre dopyt plynová fľaš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429000"/>
            <a:ext cx="1413965" cy="2520000"/>
          </a:xfrm>
          <a:prstGeom prst="rect">
            <a:avLst/>
          </a:prstGeom>
          <a:noFill/>
        </p:spPr>
      </p:pic>
      <p:pic>
        <p:nvPicPr>
          <p:cNvPr id="25604" name="Picture 4" descr="Výsledok vyhľadávania obrázkov pre dopyt plynová fľaš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573016"/>
            <a:ext cx="1689151" cy="1655904"/>
          </a:xfrm>
          <a:prstGeom prst="rect">
            <a:avLst/>
          </a:prstGeom>
          <a:noFill/>
        </p:spPr>
      </p:pic>
      <p:pic>
        <p:nvPicPr>
          <p:cNvPr id="25608" name="Picture 8" descr="Výsledok vyhľadávania obrázkov pre dopyt bombičky na šlahačk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5373216"/>
            <a:ext cx="1340568" cy="1178075"/>
          </a:xfrm>
          <a:prstGeom prst="rect">
            <a:avLst/>
          </a:prstGeom>
          <a:noFill/>
        </p:spPr>
      </p:pic>
      <p:pic>
        <p:nvPicPr>
          <p:cNvPr id="25610" name="Picture 10" descr="Výsledok vyhľadávania obrázkov pre dopyt kyslíková fľaš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3717032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 descr="Výsledok vyhľadávania obrázkov pre dopyt lego 42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77072"/>
            <a:ext cx="4480000" cy="2520000"/>
          </a:xfrm>
          <a:prstGeom prst="rect">
            <a:avLst/>
          </a:prstGeom>
          <a:noFill/>
        </p:spPr>
      </p:pic>
      <p:pic>
        <p:nvPicPr>
          <p:cNvPr id="26638" name="Picture 14" descr="Výsledok vyhľadávania obrázkov pre dopyt pneumatické nožnice na ple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276872"/>
            <a:ext cx="2589933" cy="1728192"/>
          </a:xfrm>
          <a:prstGeom prst="rect">
            <a:avLst/>
          </a:prstGeom>
          <a:noFill/>
        </p:spPr>
      </p:pic>
      <p:pic>
        <p:nvPicPr>
          <p:cNvPr id="26640" name="Picture 16" descr="Výsledok vyhľadávania obrázkov pre dopyt pneumatické zbíjač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80928"/>
            <a:ext cx="2592288" cy="389419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b="1" dirty="0" smtClean="0"/>
              <a:t>Stlačený plyn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859216" cy="5349208"/>
          </a:xfrm>
        </p:spPr>
        <p:txBody>
          <a:bodyPr/>
          <a:lstStyle/>
          <a:p>
            <a:r>
              <a:rPr lang="sk-SK" dirty="0" smtClean="0"/>
              <a:t>Stlačený plyn môže konať prácu.</a:t>
            </a:r>
          </a:p>
          <a:p>
            <a:r>
              <a:rPr lang="sk-SK" dirty="0" smtClean="0"/>
              <a:t>Využívajú ho </a:t>
            </a:r>
            <a:r>
              <a:rPr lang="sk-SK" b="1" dirty="0" smtClean="0"/>
              <a:t>pneumatické</a:t>
            </a:r>
            <a:r>
              <a:rPr lang="sk-SK" dirty="0" smtClean="0"/>
              <a:t> kladivá, zbíjačky, nožnice na plech,...</a:t>
            </a:r>
          </a:p>
          <a:p>
            <a:r>
              <a:rPr lang="sk-SK" dirty="0" smtClean="0"/>
              <a:t>Používa sa aj v hračkách.</a:t>
            </a:r>
            <a:endParaRPr lang="sk-SK" dirty="0"/>
          </a:p>
        </p:txBody>
      </p:sp>
      <p:pic>
        <p:nvPicPr>
          <p:cNvPr id="26626" name="Picture 2" descr="Výsledok vyhľadávania obrázkov pre dopyt pneumatické kladiv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9" y="2852936"/>
            <a:ext cx="2952328" cy="1974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Známe plyny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352928" cy="5781256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/>
              <a:t>Vzduch </a:t>
            </a:r>
            <a:r>
              <a:rPr lang="sk-SK" dirty="0" smtClean="0"/>
              <a:t>– je všade okolo nás, jeho súčasťou je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Kyslík </a:t>
            </a:r>
            <a:r>
              <a:rPr lang="sk-SK" dirty="0" smtClean="0"/>
              <a:t>– plyn nevyhnutný pre život, potrebujeme ho na dýchanie, rastliny ho vyrábajú pri fotosyntéze, kyslíkové fľaše používajú záchranári, hasiči, lekári, potápači,...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Oxid uhličitý </a:t>
            </a:r>
            <a:r>
              <a:rPr lang="sk-SK" dirty="0" smtClean="0"/>
              <a:t>– rastliny ho spotrebúvajú, my ho vydychujeme, používa sa pri výrobe sýtených nápojov, plnia sa ním hasiace prístroje,...</a:t>
            </a:r>
          </a:p>
          <a:p>
            <a:endParaRPr lang="sk-SK" dirty="0" smtClean="0"/>
          </a:p>
          <a:p>
            <a:r>
              <a:rPr lang="sk-SK" b="1" dirty="0" smtClean="0"/>
              <a:t>Zemný plyn </a:t>
            </a:r>
            <a:r>
              <a:rPr lang="sk-SK" dirty="0" smtClean="0"/>
              <a:t>– kúrime s ním, varíme na ňom,...</a:t>
            </a:r>
          </a:p>
          <a:p>
            <a:endParaRPr lang="sk-SK" dirty="0" smtClean="0"/>
          </a:p>
          <a:p>
            <a:r>
              <a:rPr lang="sk-SK" b="1" dirty="0" smtClean="0"/>
              <a:t>Hélium </a:t>
            </a:r>
            <a:r>
              <a:rPr lang="sk-SK" dirty="0" smtClean="0"/>
              <a:t>– plnia sa ním balóny</a:t>
            </a:r>
          </a:p>
          <a:p>
            <a:endParaRPr lang="sk-SK" dirty="0" smtClean="0"/>
          </a:p>
          <a:p>
            <a:r>
              <a:rPr lang="sk-SK" b="1" dirty="0" smtClean="0"/>
              <a:t>Acetylén</a:t>
            </a:r>
            <a:r>
              <a:rPr lang="sk-SK" dirty="0" smtClean="0"/>
              <a:t> – používa sa na zváranie spolu s kyslíkom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7650" name="Picture 2" descr="Výsledok vyhľadávania obrázkov pre dopyt balloons for ki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93096"/>
            <a:ext cx="2088232" cy="1354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00034" y="571480"/>
            <a:ext cx="7543800" cy="563662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Kvapaliny a </a:t>
            </a:r>
            <a:r>
              <a:rPr lang="sk-SK" b="1" dirty="0" smtClean="0"/>
              <a:t>plyny – spoločné a rozdielne vlastnosti </a:t>
            </a:r>
            <a:endParaRPr lang="sk-SK" b="1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2"/>
          </p:nvPr>
        </p:nvSpPr>
        <p:spPr>
          <a:xfrm>
            <a:off x="683568" y="2348880"/>
            <a:ext cx="3657600" cy="3886200"/>
          </a:xfrm>
        </p:spPr>
        <p:txBody>
          <a:bodyPr/>
          <a:lstStyle/>
          <a:p>
            <a:r>
              <a:rPr lang="sk-SK" dirty="0" smtClean="0"/>
              <a:t>Tekutosť</a:t>
            </a:r>
          </a:p>
          <a:p>
            <a:r>
              <a:rPr lang="sk-SK" dirty="0" smtClean="0"/>
              <a:t>Nestály tvar</a:t>
            </a:r>
          </a:p>
          <a:p>
            <a:r>
              <a:rPr lang="sk-SK" dirty="0" smtClean="0"/>
              <a:t>Deliteľnosť</a:t>
            </a:r>
          </a:p>
          <a:p>
            <a:r>
              <a:rPr lang="sk-SK" dirty="0" smtClean="0"/>
              <a:t>Platnosť </a:t>
            </a:r>
            <a:r>
              <a:rPr lang="sk-SK" dirty="0" err="1" smtClean="0"/>
              <a:t>Pascalovho</a:t>
            </a:r>
            <a:r>
              <a:rPr lang="sk-SK" dirty="0" smtClean="0"/>
              <a:t> zákona</a:t>
            </a:r>
          </a:p>
          <a:p>
            <a:r>
              <a:rPr lang="sk-SK" dirty="0" smtClean="0"/>
              <a:t>Merateľnosť objemu</a:t>
            </a:r>
          </a:p>
          <a:p>
            <a:r>
              <a:rPr lang="sk-SK" dirty="0" smtClean="0"/>
              <a:t>Ľahký prístup na ťažko dostupné miesta</a:t>
            </a:r>
          </a:p>
          <a:p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4"/>
          </p:nvPr>
        </p:nvSpPr>
        <p:spPr>
          <a:xfrm>
            <a:off x="5004049" y="2492896"/>
            <a:ext cx="3240360" cy="3886200"/>
          </a:xfrm>
        </p:spPr>
        <p:txBody>
          <a:bodyPr/>
          <a:lstStyle/>
          <a:p>
            <a:r>
              <a:rPr lang="sk-SK" dirty="0" smtClean="0"/>
              <a:t>Stlačiteľnosť </a:t>
            </a:r>
          </a:p>
          <a:p>
            <a:r>
              <a:rPr lang="sk-SK" dirty="0" err="1" smtClean="0"/>
              <a:t>Nestlačiteľnosť</a:t>
            </a:r>
            <a:endParaRPr lang="sk-SK" dirty="0" smtClean="0"/>
          </a:p>
          <a:p>
            <a:r>
              <a:rPr lang="sk-SK" dirty="0" smtClean="0"/>
              <a:t>Rozpínavosť</a:t>
            </a:r>
          </a:p>
          <a:p>
            <a:r>
              <a:rPr lang="sk-SK" dirty="0" smtClean="0"/>
              <a:t>Stály objem </a:t>
            </a:r>
          </a:p>
          <a:p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sk-SK" dirty="0" smtClean="0"/>
              <a:t>Spoločné vlastnosti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smtClean="0"/>
              <a:t>Rozdielne vlastnosti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79512" y="602128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Kvapaliny a plyny nazývame spoločným názvom TEKUTINY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8" grpId="0" build="p"/>
      <p:bldP spid="5" grpId="0" build="p" animBg="1"/>
      <p:bldP spid="7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467600" cy="792088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305</TotalTime>
  <Words>362</Words>
  <Application>Microsoft Office PowerPoint</Application>
  <PresentationFormat>Prezentácia na obrazovke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Snímka 1</vt:lpstr>
      <vt:lpstr>plyny</vt:lpstr>
      <vt:lpstr>Pascalov zákon</vt:lpstr>
      <vt:lpstr>Rozpínanie plynov</vt:lpstr>
      <vt:lpstr>Stlačiteľnosť plynov</vt:lpstr>
      <vt:lpstr>Stlačený plyn</vt:lpstr>
      <vt:lpstr>Známe plyny</vt:lpstr>
      <vt:lpstr>Kvapaliny a plyny – spoločné a rozdielne vlastnosti 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predmetu fyzika</dc:title>
  <dc:creator>Pedagog</dc:creator>
  <cp:lastModifiedBy>Jarka Viťazková</cp:lastModifiedBy>
  <cp:revision>57</cp:revision>
  <dcterms:created xsi:type="dcterms:W3CDTF">2016-09-07T07:49:12Z</dcterms:created>
  <dcterms:modified xsi:type="dcterms:W3CDTF">2020-10-24T11:46:24Z</dcterms:modified>
</cp:coreProperties>
</file>