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Zaoblený obdĺž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11.9.2016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11.9.2016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11.9.2016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11.9.2016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Zaoblený obdĺž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11.9.2016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11.9.2016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11.9.2016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11.9.2016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11.9.2016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11.9.2016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s jedným zaobleným roh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11.9.2016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11.9.2016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828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>
                <a:solidFill>
                  <a:schemeClr val="bg2">
                    <a:lumMod val="25000"/>
                  </a:schemeClr>
                </a:solidFill>
              </a:rPr>
              <a:t>OBJEKT ŠTÚDIA GEOGRAFIE</a:t>
            </a:r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ýsledok vyhľadávania obrázkov pre dopyt GEOGRAF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438400"/>
            <a:ext cx="4038600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5181600"/>
            <a:ext cx="8183880" cy="85344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Čo vlastne KSZ je???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minulosť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súčasnosť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6626" name="Picture 2" descr="Výsledok vyhľadávania obrázkov pre dopyt planeta z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564" y="1447800"/>
            <a:ext cx="4196486" cy="3562351"/>
          </a:xfrm>
          <a:prstGeom prst="rect">
            <a:avLst/>
          </a:prstGeom>
          <a:noFill/>
        </p:spPr>
      </p:pic>
      <p:pic>
        <p:nvPicPr>
          <p:cNvPr id="26628" name="Picture 4" descr="Výsledok vyhľadávania obrázkov pre dopyt krajinna sfera"/>
          <p:cNvPicPr>
            <a:picLocks noChangeAspect="1" noChangeArrowheads="1"/>
          </p:cNvPicPr>
          <p:nvPr/>
        </p:nvPicPr>
        <p:blipFill>
          <a:blip r:embed="rId3"/>
          <a:srcRect l="18299" t="9097" r="10035" b="13125"/>
          <a:stretch>
            <a:fillRect/>
          </a:stretch>
        </p:blipFill>
        <p:spPr bwMode="auto">
          <a:xfrm>
            <a:off x="4343400" y="1329070"/>
            <a:ext cx="4495800" cy="36593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ýsledok vyhľadávania obrázkov pre dopyt krajinna sfera"/>
          <p:cNvPicPr>
            <a:picLocks noChangeAspect="1" noChangeArrowheads="1"/>
          </p:cNvPicPr>
          <p:nvPr/>
        </p:nvPicPr>
        <p:blipFill>
          <a:blip r:embed="rId2"/>
          <a:srcRect l="10000" b="13125"/>
          <a:stretch>
            <a:fillRect/>
          </a:stretch>
        </p:blipFill>
        <p:spPr bwMode="auto">
          <a:xfrm>
            <a:off x="0" y="-1"/>
            <a:ext cx="9069992" cy="65662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183880" cy="105156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HRANICE KSZ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183880" cy="4187952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4" name="Picture 2" descr="Výsledok vyhľadávania obrázkov pre dopyt krajinna sfera"/>
          <p:cNvPicPr>
            <a:picLocks noChangeAspect="1" noChangeArrowheads="1"/>
          </p:cNvPicPr>
          <p:nvPr/>
        </p:nvPicPr>
        <p:blipFill>
          <a:blip r:embed="rId2"/>
          <a:srcRect l="10000" t="17281" b="13125"/>
          <a:stretch>
            <a:fillRect/>
          </a:stretch>
        </p:blipFill>
        <p:spPr bwMode="auto">
          <a:xfrm>
            <a:off x="381000" y="1752600"/>
            <a:ext cx="7774592" cy="45088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Výsledok vyhľadávania obrázkov pre dopyt krajin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838200"/>
            <a:ext cx="8395164" cy="5570792"/>
          </a:xfrm>
          <a:prstGeom prst="rect">
            <a:avLst/>
          </a:prstGeom>
          <a:noFill/>
        </p:spPr>
      </p:pic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228600" y="609600"/>
            <a:ext cx="3307080" cy="8229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KRAJINA</a:t>
            </a:r>
            <a:endParaRPr kumimoji="0" lang="sk-SK" sz="3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5257800"/>
            <a:ext cx="8183880" cy="77724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FIXÁCIA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</TotalTime>
  <Words>14</Words>
  <PresentationFormat>Prezentácia na obrazovke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Aspekt</vt:lpstr>
      <vt:lpstr>OBJEKT ŠTÚDIA GEOGRAFIE</vt:lpstr>
      <vt:lpstr>Čo vlastne KSZ je???</vt:lpstr>
      <vt:lpstr>Snímka 3</vt:lpstr>
      <vt:lpstr>HRANICE KSZ</vt:lpstr>
      <vt:lpstr>Snímka 5</vt:lpstr>
      <vt:lpstr>FIXÁCIA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 ŠTÚDIA GEOGRAFIE</dc:title>
  <dc:creator>hp</dc:creator>
  <cp:lastModifiedBy>hp</cp:lastModifiedBy>
  <cp:revision>11</cp:revision>
  <dcterms:created xsi:type="dcterms:W3CDTF">2016-09-11T10:48:55Z</dcterms:created>
  <dcterms:modified xsi:type="dcterms:W3CDTF">2016-09-11T11:00:35Z</dcterms:modified>
</cp:coreProperties>
</file>