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0308A2-37A6-49E6-A595-CD7669EFF34A}" type="datetimeFigureOut">
              <a:rPr lang="sk-SK" smtClean="0"/>
              <a:t>18. 11. 2014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E2DEC5B-FC5D-416C-A3C9-4AD0EB9A65D1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8062912" cy="126558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6000" b="1" i="1" dirty="0" smtClean="0">
                <a:effectLst/>
              </a:rPr>
              <a:t>TELOVÉ TEKUTINY</a:t>
            </a:r>
            <a:endParaRPr lang="sk-SK" sz="6000" b="1" i="1" dirty="0">
              <a:effectLst/>
            </a:endParaRPr>
          </a:p>
        </p:txBody>
      </p:sp>
      <p:pic>
        <p:nvPicPr>
          <p:cNvPr id="4" name="Obrázok 3" descr="krv_zlozenie0159786_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201757"/>
            <a:ext cx="6624736" cy="4656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Delenie</a:t>
            </a:r>
            <a:endParaRPr lang="sk-SK" b="1" dirty="0"/>
          </a:p>
        </p:txBody>
      </p:sp>
      <p:sp>
        <p:nvSpPr>
          <p:cNvPr id="4" name="Šípka doprava 3"/>
          <p:cNvSpPr/>
          <p:nvPr/>
        </p:nvSpPr>
        <p:spPr>
          <a:xfrm>
            <a:off x="251520" y="1844824"/>
            <a:ext cx="3816424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vnútrobunkové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323528" y="4149080"/>
            <a:ext cx="3816424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mimobunkové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Obrázok 5" descr="bunka_rast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196752"/>
            <a:ext cx="2870113" cy="3286869"/>
          </a:xfrm>
          <a:prstGeom prst="rect">
            <a:avLst/>
          </a:prstGeom>
        </p:spPr>
      </p:pic>
      <p:pic>
        <p:nvPicPr>
          <p:cNvPr id="7" name="Obrázok 6" descr="kvapka_krv_1.jpg"/>
          <p:cNvPicPr>
            <a:picLocks noChangeAspect="1"/>
          </p:cNvPicPr>
          <p:nvPr/>
        </p:nvPicPr>
        <p:blipFill>
          <a:blip r:embed="rId3" cstate="print"/>
          <a:srcRect t="12201" b="17240"/>
          <a:stretch>
            <a:fillRect/>
          </a:stretch>
        </p:blipFill>
        <p:spPr>
          <a:xfrm>
            <a:off x="4427984" y="4221088"/>
            <a:ext cx="2463949" cy="2454407"/>
          </a:xfrm>
          <a:prstGeom prst="rect">
            <a:avLst/>
          </a:prstGeom>
        </p:spPr>
      </p:pic>
      <p:pic>
        <p:nvPicPr>
          <p:cNvPr id="8" name="Obrázok 7" descr="tkanivovy%20mok%20a%20lymfa_html_6ab50b28.jpg"/>
          <p:cNvPicPr>
            <a:picLocks noChangeAspect="1"/>
          </p:cNvPicPr>
          <p:nvPr/>
        </p:nvPicPr>
        <p:blipFill>
          <a:blip r:embed="rId4" cstate="print"/>
          <a:srcRect l="21340" t="2824" r="8204" b="10082"/>
          <a:stretch>
            <a:fillRect/>
          </a:stretch>
        </p:blipFill>
        <p:spPr>
          <a:xfrm>
            <a:off x="6804247" y="4149080"/>
            <a:ext cx="2065229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2026568" cy="92925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b="1" dirty="0" smtClean="0">
                <a:effectLst/>
              </a:rPr>
              <a:t>KRV</a:t>
            </a:r>
            <a:endParaRPr lang="sk-SK" sz="4800" b="1" dirty="0">
              <a:effectLst/>
            </a:endParaRPr>
          </a:p>
        </p:txBody>
      </p:sp>
      <p:pic>
        <p:nvPicPr>
          <p:cNvPr id="4" name="Zástupný symbol obsahu 3" descr="krv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1"/>
            <a:ext cx="9144000" cy="5688293"/>
          </a:xfrm>
        </p:spPr>
      </p:pic>
      <p:pic>
        <p:nvPicPr>
          <p:cNvPr id="5" name="Obrázok 4" descr="co2-release-fast-environment-cope-geologists_66.jpg"/>
          <p:cNvPicPr>
            <a:picLocks noChangeAspect="1"/>
          </p:cNvPicPr>
          <p:nvPr/>
        </p:nvPicPr>
        <p:blipFill>
          <a:blip r:embed="rId3" cstate="print"/>
          <a:srcRect l="25294" t="11459" b="15906"/>
          <a:stretch>
            <a:fillRect/>
          </a:stretch>
        </p:blipFill>
        <p:spPr>
          <a:xfrm>
            <a:off x="179512" y="2132856"/>
            <a:ext cx="3888223" cy="2520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co2-release-fast-environment-cope-geologists_66.jpg"/>
          <p:cNvPicPr>
            <a:picLocks noChangeAspect="1"/>
          </p:cNvPicPr>
          <p:nvPr/>
        </p:nvPicPr>
        <p:blipFill>
          <a:blip r:embed="rId3" cstate="print"/>
          <a:srcRect l="50197" t="11459" b="15906"/>
          <a:stretch>
            <a:fillRect/>
          </a:stretch>
        </p:blipFill>
        <p:spPr>
          <a:xfrm>
            <a:off x="4211960" y="1988840"/>
            <a:ext cx="2592079" cy="2520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BlokTextu 6"/>
          <p:cNvSpPr txBox="1"/>
          <p:nvPr/>
        </p:nvSpPr>
        <p:spPr>
          <a:xfrm>
            <a:off x="2699792" y="0"/>
            <a:ext cx="264848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Lat.: ??</a:t>
            </a:r>
          </a:p>
          <a:p>
            <a:r>
              <a:rPr lang="sk-SK" sz="3200" dirty="0" err="1" smtClean="0"/>
              <a:t>Def</a:t>
            </a:r>
            <a:r>
              <a:rPr lang="sk-SK" sz="3200" dirty="0" smtClean="0"/>
              <a:t>.: ??</a:t>
            </a:r>
          </a:p>
          <a:p>
            <a:r>
              <a:rPr lang="sk-SK" sz="3200" dirty="0" smtClean="0"/>
              <a:t>Množstvo:??</a:t>
            </a:r>
          </a:p>
          <a:p>
            <a:r>
              <a:rPr lang="sk-SK" sz="3200" dirty="0" smtClean="0"/>
              <a:t>Funkcia: ??</a:t>
            </a:r>
            <a:endParaRPr lang="sk-SK" sz="3200" dirty="0"/>
          </a:p>
        </p:txBody>
      </p:sp>
      <p:pic>
        <p:nvPicPr>
          <p:cNvPr id="8" name="Obrázok 7" descr="Vitaminy%20a%20mineral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4149080"/>
            <a:ext cx="4343400" cy="2505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Obrázok 8" descr="208596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7744" y="2924944"/>
            <a:ext cx="4293672" cy="2683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Zloženie krvi: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619672" y="1196752"/>
            <a:ext cx="438934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Aké zložky (skupenstvo) ???</a:t>
            </a:r>
            <a:endParaRPr lang="sk-SK" sz="2400" b="1" dirty="0"/>
          </a:p>
        </p:txBody>
      </p:sp>
      <p:sp>
        <p:nvSpPr>
          <p:cNvPr id="5" name="Šípka dolu 4"/>
          <p:cNvSpPr/>
          <p:nvPr/>
        </p:nvSpPr>
        <p:spPr>
          <a:xfrm rot="2600492">
            <a:off x="1763688" y="1700808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568612">
            <a:off x="5354255" y="1671529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79512" y="2780928"/>
            <a:ext cx="295232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Tekutá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zl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44008" y="2780928"/>
            <a:ext cx="295232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Tuhá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zl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sk-SK" dirty="0"/>
          </a:p>
        </p:txBody>
      </p:sp>
      <p:pic>
        <p:nvPicPr>
          <p:cNvPr id="9" name="Obrázok 8" descr="kr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264495"/>
            <a:ext cx="3776811" cy="5593505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0" y="4005064"/>
            <a:ext cx="327585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Krvná plazma</a:t>
            </a:r>
            <a:endParaRPr lang="sk-SK" sz="2400" b="1" dirty="0"/>
          </a:p>
        </p:txBody>
      </p:sp>
      <p:sp>
        <p:nvSpPr>
          <p:cNvPr id="11" name="Šípka doľava 10"/>
          <p:cNvSpPr/>
          <p:nvPr/>
        </p:nvSpPr>
        <p:spPr>
          <a:xfrm>
            <a:off x="5076056" y="5013176"/>
            <a:ext cx="4067944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Krvné telieska</a:t>
            </a:r>
            <a:endParaRPr lang="sk-SK" sz="24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467544" y="4941168"/>
            <a:ext cx="200407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Zloženie:???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6444208" y="5949280"/>
            <a:ext cx="200407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Zloženie:???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Červené krvinky</a:t>
            </a:r>
            <a:endParaRPr lang="sk-SK" b="1" dirty="0"/>
          </a:p>
        </p:txBody>
      </p:sp>
      <p:pic>
        <p:nvPicPr>
          <p:cNvPr id="4" name="Zástupný symbol obsahu 3" descr="KRtN_cervena_krvinka_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768182" cy="5080772"/>
          </a:xfrm>
        </p:spPr>
      </p:pic>
      <p:sp>
        <p:nvSpPr>
          <p:cNvPr id="5" name="BlokTextu 4"/>
          <p:cNvSpPr txBox="1"/>
          <p:nvPr/>
        </p:nvSpPr>
        <p:spPr>
          <a:xfrm>
            <a:off x="1043608" y="6237312"/>
            <a:ext cx="232627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hematokrit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Biele</a:t>
            </a:r>
            <a:r>
              <a:rPr lang="sk-SK" dirty="0" smtClean="0"/>
              <a:t> </a:t>
            </a:r>
            <a:r>
              <a:rPr lang="sk-SK" b="1" dirty="0" smtClean="0"/>
              <a:t>krvinky</a:t>
            </a:r>
            <a:endParaRPr lang="sk-SK" b="1" dirty="0"/>
          </a:p>
        </p:txBody>
      </p:sp>
      <p:pic>
        <p:nvPicPr>
          <p:cNvPr id="4" name="Zástupný symbol obsahu 3" descr="17645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960783" cy="5293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Jadrové b.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 Delenie:</a:t>
            </a:r>
          </a:p>
          <a:p>
            <a:pPr>
              <a:buNone/>
            </a:pPr>
            <a:r>
              <a:rPr lang="sk-SK" b="1" dirty="0" smtClean="0"/>
              <a:t> </a:t>
            </a:r>
            <a:r>
              <a:rPr lang="sk-SK" b="1" dirty="0" smtClean="0"/>
              <a:t>   </a:t>
            </a:r>
            <a:r>
              <a:rPr lang="sk-SK" b="1" dirty="0" err="1" smtClean="0">
                <a:solidFill>
                  <a:schemeClr val="accent2">
                    <a:lumMod val="50000"/>
                  </a:schemeClr>
                </a:solidFill>
              </a:rPr>
              <a:t>Granulocyty</a:t>
            </a: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                 </a:t>
            </a:r>
            <a:r>
              <a:rPr lang="sk-SK" b="1" dirty="0" err="1" smtClean="0">
                <a:solidFill>
                  <a:schemeClr val="accent2">
                    <a:lumMod val="50000"/>
                  </a:schemeClr>
                </a:solidFill>
              </a:rPr>
              <a:t>Agranulocyty</a:t>
            </a:r>
            <a:endParaRPr lang="sk-SK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    (</a:t>
            </a:r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</a:rPr>
              <a:t>N, B, E)				(</a:t>
            </a:r>
            <a:r>
              <a:rPr lang="sk-SK" sz="2400" b="1" dirty="0" err="1" smtClean="0">
                <a:solidFill>
                  <a:schemeClr val="accent2">
                    <a:lumMod val="50000"/>
                  </a:schemeClr>
                </a:solidFill>
              </a:rPr>
              <a:t>Lymfocyty</a:t>
            </a:r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400" b="1" dirty="0" err="1" smtClean="0">
                <a:solidFill>
                  <a:schemeClr val="accent2">
                    <a:lumMod val="50000"/>
                  </a:schemeClr>
                </a:solidFill>
              </a:rPr>
              <a:t>Monocyty</a:t>
            </a:r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sk-SK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Krvné doštičky</a:t>
            </a:r>
            <a:endParaRPr lang="sk-SK" b="1" dirty="0"/>
          </a:p>
        </p:txBody>
      </p:sp>
      <p:pic>
        <p:nvPicPr>
          <p:cNvPr id="4" name="Zástupný symbol obsahu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340768"/>
            <a:ext cx="5239469" cy="5239469"/>
          </a:xfrm>
        </p:spPr>
      </p:pic>
      <p:pic>
        <p:nvPicPr>
          <p:cNvPr id="5" name="Obrázok 4" descr="Snap78.jpg"/>
          <p:cNvPicPr>
            <a:picLocks noChangeAspect="1"/>
          </p:cNvPicPr>
          <p:nvPr/>
        </p:nvPicPr>
        <p:blipFill>
          <a:blip r:embed="rId3" cstate="print"/>
          <a:srcRect r="69518"/>
          <a:stretch>
            <a:fillRect/>
          </a:stretch>
        </p:blipFill>
        <p:spPr>
          <a:xfrm>
            <a:off x="1187624" y="1525526"/>
            <a:ext cx="6783783" cy="486466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580112" y="4797152"/>
            <a:ext cx="2632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164288" y="3501008"/>
            <a:ext cx="3417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Tkanivový mok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</TotalTime>
  <Words>68</Words>
  <Application>Microsoft Office PowerPoint</Application>
  <PresentationFormat>Prezentácia na obrazovke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Nadšenie</vt:lpstr>
      <vt:lpstr>TELOVÉ TEKUTINY</vt:lpstr>
      <vt:lpstr>Delenie</vt:lpstr>
      <vt:lpstr>KRV</vt:lpstr>
      <vt:lpstr>Zloženie krvi:</vt:lpstr>
      <vt:lpstr>Červené krvinky</vt:lpstr>
      <vt:lpstr>Biele krvinky</vt:lpstr>
      <vt:lpstr>Jadrové b.</vt:lpstr>
      <vt:lpstr>Krvné doštičky</vt:lpstr>
      <vt:lpstr>Tkanivový mok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TELOVÉ TEKUTINY</dc:title>
  <dc:creator>PC</dc:creator>
  <cp:lastModifiedBy>PC</cp:lastModifiedBy>
  <cp:revision>32</cp:revision>
  <dcterms:created xsi:type="dcterms:W3CDTF">2014-11-18T15:30:58Z</dcterms:created>
  <dcterms:modified xsi:type="dcterms:W3CDTF">2014-11-18T16:13:27Z</dcterms:modified>
</cp:coreProperties>
</file>