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2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7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35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7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5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6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9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7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0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52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6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4CD4-810B-470C-9A93-7DEE11FD55A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E608-9339-4849-9AA8-57BACD032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3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46" y="811530"/>
            <a:ext cx="53816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Veda, </a:t>
            </a:r>
            <a:r>
              <a:rPr lang="en-US" dirty="0" err="1" smtClean="0"/>
              <a:t>ktor</a:t>
            </a:r>
            <a:r>
              <a:rPr lang="sk-SK" dirty="0" smtClean="0"/>
              <a:t>á sa zaoberá zložením, stavbou, vlastnosťami a vývojom Zeme.</a:t>
            </a:r>
          </a:p>
          <a:p>
            <a:pPr marL="342900" indent="-342900">
              <a:buAutoNum type="arabicPeriod"/>
            </a:pPr>
            <a:r>
              <a:rPr lang="sk-SK" dirty="0" smtClean="0"/>
              <a:t>Anorganická rovnorodá prírodnina.</a:t>
            </a:r>
          </a:p>
          <a:p>
            <a:pPr marL="342900" indent="-342900">
              <a:buAutoNum type="arabicPeriod"/>
            </a:pPr>
            <a:r>
              <a:rPr lang="sk-SK" dirty="0" smtClean="0"/>
              <a:t>Fyzikálna mechanická vlastnosť minerálu, hmotnosť. </a:t>
            </a:r>
          </a:p>
          <a:p>
            <a:pPr marL="342900" indent="-342900">
              <a:buAutoNum type="arabicPeriod"/>
            </a:pPr>
            <a:r>
              <a:rPr lang="sk-SK" dirty="0" smtClean="0"/>
              <a:t>Fyzikálna optická vlastnosť minerálu.</a:t>
            </a:r>
          </a:p>
          <a:p>
            <a:pPr marL="342900" indent="-342900">
              <a:buAutoNum type="arabicPeriod"/>
            </a:pPr>
            <a:r>
              <a:rPr lang="sk-SK" dirty="0" smtClean="0"/>
              <a:t>Lesk pyritu.</a:t>
            </a:r>
          </a:p>
          <a:p>
            <a:pPr marL="342900" indent="-342900">
              <a:buAutoNum type="arabicPeriod"/>
            </a:pPr>
            <a:r>
              <a:rPr lang="sk-SK" dirty="0" smtClean="0"/>
              <a:t>Veda, ktorá sa zaoberá vznikom a stavbou hornín.</a:t>
            </a:r>
          </a:p>
          <a:p>
            <a:pPr marL="342900" indent="-342900">
              <a:buAutoNum type="arabicPeriod"/>
            </a:pPr>
            <a:r>
              <a:rPr lang="sk-SK" dirty="0" smtClean="0"/>
              <a:t>Najtvrdší minerál, nerast.</a:t>
            </a:r>
          </a:p>
          <a:p>
            <a:pPr marL="342900" indent="-342900">
              <a:buAutoNum type="arabicPeriod"/>
            </a:pPr>
            <a:r>
              <a:rPr lang="sk-SK" dirty="0" smtClean="0"/>
              <a:t>Najrozšírenejší minerál zemskej kôry.</a:t>
            </a:r>
          </a:p>
          <a:p>
            <a:pPr marL="342900" indent="-342900">
              <a:buAutoNum type="arabicPeriod"/>
            </a:pPr>
            <a:r>
              <a:rPr lang="sk-SK" dirty="0" smtClean="0"/>
              <a:t>Jedna z chemických vlastností minerálov.</a:t>
            </a:r>
          </a:p>
          <a:p>
            <a:pPr marL="342900" indent="-342900">
              <a:buAutoNum type="arabicPeriod"/>
            </a:pPr>
            <a:r>
              <a:rPr lang="sk-SK" dirty="0" smtClean="0"/>
              <a:t>Premena hornín, sopečná činnosť, zemetrasenie patria medzi.........geologické procesy.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Vonkajší geologický proces, ktorého príčinou je Mesiac.   </a:t>
            </a:r>
          </a:p>
          <a:p>
            <a:pPr marL="342900" indent="-342900">
              <a:buAutoNum type="arabicPeriod"/>
            </a:pPr>
            <a:r>
              <a:rPr lang="sk-SK" dirty="0" smtClean="0"/>
              <a:t>Minerál ružovej farby.   </a:t>
            </a:r>
          </a:p>
          <a:p>
            <a:pPr marL="342900" indent="-342900">
              <a:buAutoNum type="arabicPeriod"/>
            </a:pPr>
            <a:r>
              <a:rPr lang="sk-SK" dirty="0" smtClean="0"/>
              <a:t>Anorganická rôznorodá prírodnina.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Katastrofický geologický proces.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Príčina geologických procesov.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Tretí najtvrdší minerál.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Teleso s pravidelnou vnútornou stavbou, ohraničené rovnými plochami.</a:t>
            </a:r>
          </a:p>
          <a:p>
            <a:endParaRPr lang="sk-SK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3077229"/>
              </p:ext>
            </p:extLst>
          </p:nvPr>
        </p:nvGraphicFramePr>
        <p:xfrm>
          <a:off x="5783583" y="203200"/>
          <a:ext cx="625818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13"/>
                <a:gridCol w="447013"/>
                <a:gridCol w="447013"/>
                <a:gridCol w="447013"/>
                <a:gridCol w="447013"/>
                <a:gridCol w="435990"/>
                <a:gridCol w="458037"/>
                <a:gridCol w="447013"/>
                <a:gridCol w="447013"/>
                <a:gridCol w="447013"/>
                <a:gridCol w="447013"/>
                <a:gridCol w="447013"/>
                <a:gridCol w="447013"/>
                <a:gridCol w="447013"/>
              </a:tblGrid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95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946" y="31472"/>
            <a:ext cx="519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Výsledkom tajničky sa dozviete, čo je zodpovedné za zmeny zemského povrchu.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2410" y="6477992"/>
            <a:ext cx="3589020" cy="38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rgbClr val="FF0000"/>
                </a:solidFill>
              </a:rPr>
              <a:t>Dvojhlásky sú písané zvlášť.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7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8635639"/>
              </p:ext>
            </p:extLst>
          </p:nvPr>
        </p:nvGraphicFramePr>
        <p:xfrm>
          <a:off x="5205786" y="91440"/>
          <a:ext cx="655376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26"/>
                <a:gridCol w="468126"/>
                <a:gridCol w="468126"/>
                <a:gridCol w="468126"/>
                <a:gridCol w="468126"/>
                <a:gridCol w="456582"/>
                <a:gridCol w="479670"/>
                <a:gridCol w="468126"/>
                <a:gridCol w="468126"/>
                <a:gridCol w="468126"/>
                <a:gridCol w="468126"/>
                <a:gridCol w="468126"/>
                <a:gridCol w="468126"/>
                <a:gridCol w="4681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096" y="91440"/>
            <a:ext cx="47466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Veda, </a:t>
            </a:r>
            <a:r>
              <a:rPr lang="en-US" dirty="0" err="1" smtClean="0"/>
              <a:t>ktor</a:t>
            </a:r>
            <a:r>
              <a:rPr lang="sk-SK" dirty="0" smtClean="0"/>
              <a:t>á sa zaoberá zložením, stavbou, vlastnosťami a vývojom Zeme.</a:t>
            </a:r>
          </a:p>
          <a:p>
            <a:pPr marL="342900" indent="-342900">
              <a:buAutoNum type="arabicPeriod"/>
            </a:pPr>
            <a:r>
              <a:rPr lang="sk-SK" dirty="0" smtClean="0"/>
              <a:t>Anorganická rovnorodá prírodnina.</a:t>
            </a:r>
          </a:p>
          <a:p>
            <a:pPr marL="342900" indent="-342900">
              <a:buAutoNum type="arabicPeriod"/>
            </a:pPr>
            <a:r>
              <a:rPr lang="sk-SK" dirty="0" smtClean="0"/>
              <a:t>Fyzikálna mechanická vlastnosť minerálu, hmotnosť. </a:t>
            </a:r>
          </a:p>
          <a:p>
            <a:pPr marL="342900" indent="-342900">
              <a:buAutoNum type="arabicPeriod"/>
            </a:pPr>
            <a:r>
              <a:rPr lang="sk-SK" dirty="0" smtClean="0"/>
              <a:t>Fyzikálna optická vlastnosť minerálu.</a:t>
            </a:r>
          </a:p>
          <a:p>
            <a:pPr marL="342900" indent="-342900">
              <a:buAutoNum type="arabicPeriod"/>
            </a:pPr>
            <a:r>
              <a:rPr lang="sk-SK" dirty="0" smtClean="0"/>
              <a:t>Lesk pyritu.</a:t>
            </a:r>
          </a:p>
          <a:p>
            <a:pPr marL="342900" indent="-342900">
              <a:buAutoNum type="arabicPeriod"/>
            </a:pPr>
            <a:r>
              <a:rPr lang="sk-SK" dirty="0" smtClean="0"/>
              <a:t>Veda, ktorá sa zaoberá vznikom a stavbou hornín.</a:t>
            </a:r>
          </a:p>
          <a:p>
            <a:pPr marL="342900" indent="-342900">
              <a:buAutoNum type="arabicPeriod"/>
            </a:pPr>
            <a:r>
              <a:rPr lang="sk-SK" dirty="0" smtClean="0"/>
              <a:t>Najtvrdší minerál, nerast.</a:t>
            </a:r>
          </a:p>
          <a:p>
            <a:pPr marL="342900" indent="-342900">
              <a:buAutoNum type="arabicPeriod"/>
            </a:pPr>
            <a:r>
              <a:rPr lang="sk-SK" dirty="0" smtClean="0"/>
              <a:t>Najrozšírenejší minerál zemskej kôry.</a:t>
            </a:r>
          </a:p>
          <a:p>
            <a:pPr marL="342900" indent="-342900">
              <a:buAutoNum type="arabicPeriod"/>
            </a:pPr>
            <a:r>
              <a:rPr lang="sk-SK" dirty="0" smtClean="0"/>
              <a:t>Jedna z chemických vlastností minerálov.</a:t>
            </a:r>
          </a:p>
          <a:p>
            <a:pPr marL="342900" indent="-342900">
              <a:buAutoNum type="arabicPeriod"/>
            </a:pPr>
            <a:r>
              <a:rPr lang="sk-SK" dirty="0" smtClean="0"/>
              <a:t>Premena hornín, sopečná činnosť, zemetrasenie patria medzi.........geologické procesy.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Vonkajší geologický proces, ktorého príčinou je Mesiac.   </a:t>
            </a:r>
          </a:p>
          <a:p>
            <a:pPr marL="342900" indent="-342900">
              <a:buAutoNum type="arabicPeriod"/>
            </a:pPr>
            <a:r>
              <a:rPr lang="sk-SK" dirty="0" smtClean="0"/>
              <a:t>Minerál ružovej farby.   </a:t>
            </a:r>
          </a:p>
          <a:p>
            <a:pPr marL="342900" indent="-342900">
              <a:buAutoNum type="arabicPeriod"/>
            </a:pPr>
            <a:r>
              <a:rPr lang="sk-SK" dirty="0" smtClean="0"/>
              <a:t>Anorganická rôznorodá prírodnina.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Katastrofický geologický proces.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Príčina geologických procesov.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Tretí najtvrdší minerál.</a:t>
            </a:r>
          </a:p>
          <a:p>
            <a:pPr marL="342900" indent="-342900">
              <a:buAutoNum type="arabicPeriod"/>
            </a:pPr>
            <a:r>
              <a:rPr lang="sk-SK" dirty="0"/>
              <a:t> </a:t>
            </a:r>
            <a:r>
              <a:rPr lang="sk-SK" dirty="0" smtClean="0"/>
              <a:t>Teleso s pravidelnou vnútornou stavbou, ohraničené rovnými plochami.</a:t>
            </a:r>
          </a:p>
          <a:p>
            <a:endParaRPr lang="sk-SK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38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366</Words>
  <Application>Microsoft Office PowerPoint</Application>
  <PresentationFormat>Vlastná</PresentationFormat>
  <Paragraphs>150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Office Theme</vt:lpstr>
      <vt:lpstr>Snímka 1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25</cp:revision>
  <dcterms:created xsi:type="dcterms:W3CDTF">2020-11-17T12:28:49Z</dcterms:created>
  <dcterms:modified xsi:type="dcterms:W3CDTF">2020-12-15T09:05:52Z</dcterms:modified>
</cp:coreProperties>
</file>