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AEB61D-EEEE-4619-B81B-468FA8AD5995}" type="datetimeFigureOut">
              <a:rPr lang="sk-SK" smtClean="0"/>
              <a:pPr/>
              <a:t>10. 6. 2011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9236B13-DF17-4172-9747-79D09110D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spf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Študentské financie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AKO postupovať pri založení účtu 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Vybrať si banku</a:t>
            </a:r>
          </a:p>
          <a:p>
            <a:r>
              <a:rPr lang="sk-SK" dirty="0" smtClean="0"/>
              <a:t>Dohodnúť si rodičmi stretnutie v pobočke danej banky.</a:t>
            </a:r>
          </a:p>
          <a:p>
            <a:r>
              <a:rPr lang="sk-SK" dirty="0" smtClean="0"/>
              <a:t>Rodič podpíše v banke zmluvu o otvorení účtu na vaše meno a vloží minimálny vklad.</a:t>
            </a:r>
          </a:p>
          <a:p>
            <a:r>
              <a:rPr lang="sk-SK" dirty="0" smtClean="0"/>
              <a:t>Rodič dá trvalý príkaz na pravidelné (mesačné) príspevky z jeho účtu na váš účet.</a:t>
            </a:r>
          </a:p>
          <a:p>
            <a:r>
              <a:rPr lang="sk-SK" dirty="0" smtClean="0"/>
              <a:t>Požiadate o vydanie platobnej karty </a:t>
            </a:r>
          </a:p>
          <a:p>
            <a:r>
              <a:rPr lang="sk-SK" dirty="0" smtClean="0"/>
              <a:t>V dohodnutom čase si prídete vyzdvihnúť platobnú kartu (prítomnosť rodiča nie je už potrebná).</a:t>
            </a:r>
          </a:p>
          <a:p>
            <a:r>
              <a:rPr lang="sk-SK" dirty="0" smtClean="0"/>
              <a:t>Nesklamať dôveru rodičov, čo možno dokazovať na pravidelných mesačných výpisoch z účtu kladným (pokiaľ možno rastúcim) zostatkom na účte.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Rozumné utrácanie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Svoje nákupy si vopred naplánujte, urobte si zoznam</a:t>
            </a:r>
          </a:p>
          <a:p>
            <a:r>
              <a:rPr lang="sk-SK" b="1" dirty="0" smtClean="0"/>
              <a:t>Hľadajte kvalitu</a:t>
            </a:r>
          </a:p>
          <a:p>
            <a:pPr lvl="1"/>
            <a:r>
              <a:rPr lang="sk-SK" dirty="0" smtClean="0"/>
              <a:t>Poslúži mi neznačkový výrobok rovnako dobre ako značkový? </a:t>
            </a:r>
          </a:p>
          <a:p>
            <a:pPr lvl="1"/>
            <a:r>
              <a:rPr lang="sk-SK" dirty="0" smtClean="0"/>
              <a:t>Je kvalita porovnateľná?" Ak áno, nemám prečo váhať. </a:t>
            </a:r>
            <a:r>
              <a:rPr lang="sk-SK" dirty="0" smtClean="0">
                <a:solidFill>
                  <a:srgbClr val="FF0000"/>
                </a:solidFill>
              </a:rPr>
              <a:t>Značka tovaru ešte neurobila nikoho lepším človekom.</a:t>
            </a:r>
          </a:p>
          <a:p>
            <a:r>
              <a:rPr lang="sk-SK" b="1" dirty="0" smtClean="0"/>
              <a:t>Rozhodujúca je cena</a:t>
            </a:r>
          </a:p>
          <a:p>
            <a:pPr lvl="1"/>
            <a:r>
              <a:rPr lang="sk-SK" dirty="0" smtClean="0"/>
              <a:t>Skôr, ako sa rozhodneš pre kúpu, porovnaj ceny v rôznych obchodoch. Zvlášť to platí pre veci, predmety dlhodobejšej spotreby.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7239000" cy="3528392"/>
          </a:xfrm>
        </p:spPr>
        <p:txBody>
          <a:bodyPr>
            <a:normAutofit lnSpcReduction="10000"/>
          </a:bodyPr>
          <a:lstStyle/>
          <a:p>
            <a:r>
              <a:rPr lang="sk-SK" b="1" dirty="0" smtClean="0"/>
              <a:t>Vyhľadávajte výpredaje</a:t>
            </a:r>
          </a:p>
          <a:p>
            <a:r>
              <a:rPr lang="sk-SK" b="1" dirty="0" smtClean="0"/>
              <a:t>Sledujte reklamy – akcie</a:t>
            </a:r>
          </a:p>
          <a:p>
            <a:r>
              <a:rPr lang="sk-SK" b="1" dirty="0" smtClean="0"/>
              <a:t>Nakupujte vo väčších množstvách</a:t>
            </a:r>
          </a:p>
          <a:p>
            <a:pPr lvl="1"/>
            <a:r>
              <a:rPr lang="sk-SK" b="1" dirty="0" err="1" smtClean="0"/>
              <a:t>Množstevné</a:t>
            </a:r>
            <a:r>
              <a:rPr lang="sk-SK" b="1" dirty="0" smtClean="0"/>
              <a:t> rabaty</a:t>
            </a:r>
          </a:p>
          <a:p>
            <a:r>
              <a:rPr lang="sk-SK" b="1" dirty="0" smtClean="0"/>
              <a:t>Zvážte kúpu použitého pred novým</a:t>
            </a:r>
          </a:p>
          <a:p>
            <a:r>
              <a:rPr lang="sk-SK" b="1" dirty="0" smtClean="0"/>
              <a:t>Je možná oprava, výmena?</a:t>
            </a:r>
          </a:p>
          <a:p>
            <a:pPr lvl="1"/>
            <a:r>
              <a:rPr lang="sk-SK" dirty="0" smtClean="0"/>
              <a:t>Odkladajme si doklad o zaplatení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6" name="Picture 2" descr="http://i.pravda.sk/09/033/skcl/P4229f74d_shutterstock_270740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Kúpa na splátky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628800"/>
            <a:ext cx="7239000" cy="4267856"/>
          </a:xfrm>
        </p:spPr>
        <p:txBody>
          <a:bodyPr/>
          <a:lstStyle/>
          <a:p>
            <a:r>
              <a:rPr lang="sk-SK" dirty="0" smtClean="0"/>
              <a:t>Obchodníci umožňujú nákup na splátky prostredníctvom splátkových spoločnosti</a:t>
            </a:r>
          </a:p>
          <a:p>
            <a:r>
              <a:rPr lang="sk-SK" dirty="0" smtClean="0"/>
              <a:t>Je výhodná pri kúpe predmetov dlhodobej spotreby, ktoré potrebujeme, ale momentálne nemáme dostatočnú hotovosť</a:t>
            </a:r>
          </a:p>
          <a:p>
            <a:r>
              <a:rPr lang="sk-SK" dirty="0" smtClean="0"/>
              <a:t>Kúpna cena sa </a:t>
            </a:r>
            <a:r>
              <a:rPr lang="sk-SK" dirty="0" err="1" smtClean="0"/>
              <a:t>navyšuje</a:t>
            </a:r>
            <a:r>
              <a:rPr lang="sk-SK" dirty="0" smtClean="0"/>
              <a:t> o určité percento</a:t>
            </a:r>
          </a:p>
          <a:p>
            <a:r>
              <a:rPr lang="sk-SK" dirty="0" smtClean="0"/>
              <a:t>Väčšinou sa požaduje potvrdenie zamestnávateľa o príjme</a:t>
            </a:r>
          </a:p>
          <a:p>
            <a:r>
              <a:rPr lang="sk-SK" dirty="0" smtClean="0"/>
              <a:t>Jednou z foriem je aj kúpa na leasing</a:t>
            </a:r>
          </a:p>
          <a:p>
            <a:endParaRPr lang="sk-SK" dirty="0"/>
          </a:p>
        </p:txBody>
      </p:sp>
      <p:sp>
        <p:nvSpPr>
          <p:cNvPr id="25602" name="AutoShape 2" descr="http://t3.gstatic.com/images?q=tbn:ANd9GcSjFCM6qIybhBQ7R52lu8PD2uS-qGBi-8lmG_GwY5cIFP8nVo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5604" name="AutoShape 4" descr="http://t3.gstatic.com/images?q=tbn:ANd9GcSjFCM6qIybhBQ7R52lu8PD2uS-qGBi-8lmG_GwY5cIFP8nVo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5606" name="Picture 6" descr="http://t3.gstatic.com/images?q=tbn:ANd9GcSjFCM6qIybhBQ7R52lu8PD2uS-qGBi-8lmG_GwY5cIFP8nVoS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99317">
            <a:off x="6938291" y="647306"/>
            <a:ext cx="2056654" cy="1233993"/>
          </a:xfrm>
          <a:prstGeom prst="rect">
            <a:avLst/>
          </a:prstGeom>
          <a:noFill/>
        </p:spPr>
      </p:pic>
      <p:pic>
        <p:nvPicPr>
          <p:cNvPr id="25608" name="Picture 8" descr="http://www.autobiznis.sk/domain/autobiznis/files/Ikony/cetelem_4sm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62021">
            <a:off x="6565599" y="5230694"/>
            <a:ext cx="2476500" cy="1133476"/>
          </a:xfrm>
          <a:prstGeom prst="rect">
            <a:avLst/>
          </a:prstGeom>
          <a:noFill/>
        </p:spPr>
      </p:pic>
      <p:pic>
        <p:nvPicPr>
          <p:cNvPr id="25610" name="Picture 10" descr="http://www.lp-servis.sk/media/spolupraca/quat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59565">
            <a:off x="6625269" y="3802682"/>
            <a:ext cx="2411760" cy="1038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Spotrebný úver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035608"/>
          </a:xfrm>
        </p:spPr>
        <p:txBody>
          <a:bodyPr/>
          <a:lstStyle/>
          <a:p>
            <a:r>
              <a:rPr lang="sk-SK" dirty="0" smtClean="0"/>
              <a:t>Poskytujú ho banky na nákup predmetov dlhodobej spotreby</a:t>
            </a:r>
          </a:p>
          <a:p>
            <a:r>
              <a:rPr lang="sk-SK" dirty="0" smtClean="0"/>
              <a:t>je potrebné porovnať si ponuky viacerých bánk – úrokové sadzby, poplatky .....</a:t>
            </a:r>
          </a:p>
          <a:p>
            <a:endParaRPr lang="sk-SK" dirty="0"/>
          </a:p>
        </p:txBody>
      </p:sp>
      <p:pic>
        <p:nvPicPr>
          <p:cNvPr id="26626" name="Picture 2" descr="http://i.pravda.sk/11/012/sksph/P59387b8b_peni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73016"/>
            <a:ext cx="3528392" cy="2646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Peniaze na vzdelanie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715200" cy="3259744"/>
          </a:xfrm>
        </p:spPr>
        <p:txBody>
          <a:bodyPr>
            <a:normAutofit/>
          </a:bodyPr>
          <a:lstStyle/>
          <a:p>
            <a:r>
              <a:rPr lang="sk-SK" dirty="0" smtClean="0"/>
              <a:t>Ak si ešte nešetríte na štúdium, začnite teraz!</a:t>
            </a:r>
          </a:p>
          <a:p>
            <a:r>
              <a:rPr lang="sk-SK" dirty="0" smtClean="0"/>
              <a:t>Žiadajte o finančnú pomoc. Vysokoškolské štúdium je podporované aj študentskými pôžičkami a štipendijnými programami – </a:t>
            </a:r>
            <a:r>
              <a:rPr lang="sk-SK" dirty="0" smtClean="0">
                <a:solidFill>
                  <a:srgbClr val="FF0000"/>
                </a:solidFill>
              </a:rPr>
              <a:t>študentský pôžičkový fond - </a:t>
            </a:r>
            <a:r>
              <a:rPr lang="sk-SK" dirty="0" smtClean="0">
                <a:hlinkClick r:id="rId2"/>
              </a:rPr>
              <a:t>http://www.spf.sk/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sk-SK" dirty="0" smtClean="0"/>
              <a:t>Žiadajte o štipendiá súvisiace so zvoleným študijným odborom. </a:t>
            </a:r>
            <a:endParaRPr lang="sk-SK" dirty="0"/>
          </a:p>
        </p:txBody>
      </p:sp>
      <p:pic>
        <p:nvPicPr>
          <p:cNvPr id="27650" name="Picture 2" descr="http://pozicky-pre-studentov.com/wp-content/uploads/2011/02/studentske-pozicky-pre-koho-300x18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725144"/>
            <a:ext cx="3001516" cy="1870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ťuholník 3"/>
          <p:cNvSpPr/>
          <p:nvPr/>
        </p:nvSpPr>
        <p:spPr>
          <a:xfrm>
            <a:off x="0" y="0"/>
            <a:ext cx="4680520" cy="20162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Chcete vedieť riadiť svoje peniaze ?</a:t>
            </a:r>
            <a:endParaRPr lang="sk-SK" sz="3600" dirty="0"/>
          </a:p>
        </p:txBody>
      </p:sp>
      <p:sp>
        <p:nvSpPr>
          <p:cNvPr id="5" name="Vývojový diagram: alternatívny proces 4"/>
          <p:cNvSpPr/>
          <p:nvPr/>
        </p:nvSpPr>
        <p:spPr>
          <a:xfrm>
            <a:off x="2411760" y="1916832"/>
            <a:ext cx="4176464" cy="17281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Zostavte si prehľad o vašich príjmoch a výdavkoch</a:t>
            </a:r>
            <a:endParaRPr lang="sk-SK" sz="3200" dirty="0"/>
          </a:p>
        </p:txBody>
      </p:sp>
      <p:sp>
        <p:nvSpPr>
          <p:cNvPr id="6" name="Výbuch 2 5"/>
          <p:cNvSpPr/>
          <p:nvPr/>
        </p:nvSpPr>
        <p:spPr>
          <a:xfrm>
            <a:off x="2483768" y="3789040"/>
            <a:ext cx="4968552" cy="280831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Osobný rozpočet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Osobný rozpočet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9724"/>
          <a:ext cx="7239000" cy="405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739156"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Príjmy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Výdavky</a:t>
                      </a:r>
                      <a:endParaRPr lang="sk-SK" sz="2800" dirty="0"/>
                    </a:p>
                  </a:txBody>
                  <a:tcPr/>
                </a:tc>
              </a:tr>
              <a:tr h="33185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Osobný rozpočet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387536"/>
          </a:xfrm>
        </p:spPr>
        <p:txBody>
          <a:bodyPr/>
          <a:lstStyle/>
          <a:p>
            <a:r>
              <a:rPr lang="sk-SK" dirty="0" smtClean="0"/>
              <a:t>Bilancia príjmov a výdavkov</a:t>
            </a:r>
          </a:p>
          <a:p>
            <a:r>
              <a:rPr lang="sk-SK" dirty="0" smtClean="0"/>
              <a:t>Učí nás dobre hospodáriť s peniazmi</a:t>
            </a:r>
            <a:endParaRPr lang="sk-SK" dirty="0"/>
          </a:p>
        </p:txBody>
      </p:sp>
      <p:pic>
        <p:nvPicPr>
          <p:cNvPr id="1026" name="Picture 2" descr="http://t2.gstatic.com/images?q=tbn:ANd9GcTwQclFms0m9T_9Nzrgj6XRgAoFzb-e26gbT0Bl79GoI7yvg-Vq6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356992"/>
            <a:ext cx="3096344" cy="2319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Vreckové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675568"/>
          </a:xfrm>
        </p:spPr>
        <p:txBody>
          <a:bodyPr/>
          <a:lstStyle/>
          <a:p>
            <a:r>
              <a:rPr lang="sk-SK" dirty="0" smtClean="0"/>
              <a:t>Vychádza z finančných možnosti rodičov a z ich úsudku</a:t>
            </a:r>
          </a:p>
          <a:p>
            <a:r>
              <a:rPr lang="sk-SK" dirty="0" smtClean="0"/>
              <a:t>Jeho výška je obmedzená !!!</a:t>
            </a:r>
            <a:endParaRPr lang="sk-SK" dirty="0"/>
          </a:p>
        </p:txBody>
      </p:sp>
      <p:pic>
        <p:nvPicPr>
          <p:cNvPr id="17410" name="Picture 2" descr="http://t0.gstatic.com/images?q=tbn:ANd9GcQj2bdnrKefBgRsiry8Y0bI4EcLMBS1PBbdO69wzDb0LnJVOVT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573016"/>
            <a:ext cx="2592288" cy="1956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zarobiť ???</a:t>
            </a:r>
            <a:endParaRPr lang="sk-SK" dirty="0"/>
          </a:p>
        </p:txBody>
      </p:sp>
      <p:pic>
        <p:nvPicPr>
          <p:cNvPr id="18434" name="Picture 2" descr="http://t2.gstatic.com/images?q=tbn:ANd9GcRLeomc0hRNeD1lUvDANkokDxXJ0G9SWT9pIG0TVS8VdHMsbiI6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2943955" cy="1728192"/>
          </a:xfrm>
          <a:prstGeom prst="rect">
            <a:avLst/>
          </a:prstGeom>
          <a:noFill/>
        </p:spPr>
      </p:pic>
      <p:pic>
        <p:nvPicPr>
          <p:cNvPr id="18436" name="Picture 4" descr="http://t2.gstatic.com/images?q=tbn:ANd9GcSZ4Cx3uY_bl6xktQAvZrfRIcrEtwxHBg4bsYxiwmU_udm53lQA4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56792"/>
            <a:ext cx="1905000" cy="1905000"/>
          </a:xfrm>
          <a:prstGeom prst="rect">
            <a:avLst/>
          </a:prstGeom>
          <a:noFill/>
        </p:spPr>
      </p:pic>
      <p:pic>
        <p:nvPicPr>
          <p:cNvPr id="18438" name="Picture 6" descr="http://t2.gstatic.com/images?q=tbn:ANd9GcQ2lekNMKnr0kZWqFd8IyNMJ2C0gYJINuC0M1Lc5Bm9Qct8ZuUL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933056"/>
            <a:ext cx="3096344" cy="2319271"/>
          </a:xfrm>
          <a:prstGeom prst="rect">
            <a:avLst/>
          </a:prstGeom>
          <a:noFill/>
        </p:spPr>
      </p:pic>
      <p:sp>
        <p:nvSpPr>
          <p:cNvPr id="7" name="Šípka doľava 6"/>
          <p:cNvSpPr/>
          <p:nvPr/>
        </p:nvSpPr>
        <p:spPr>
          <a:xfrm>
            <a:off x="3635896" y="3933056"/>
            <a:ext cx="4104456" cy="2304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Očakávaj pomoc na konci svojho ramena !!!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77034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Brigádnická práca študentov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96752"/>
            <a:ext cx="7239000" cy="311572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Študenti môžu pracovať na základe </a:t>
            </a:r>
            <a:r>
              <a:rPr lang="sk-SK" b="1" dirty="0" smtClean="0"/>
              <a:t>dohody o brigádnickej práci študentov </a:t>
            </a:r>
            <a:r>
              <a:rPr lang="sk-SK" sz="2400" dirty="0" smtClean="0"/>
              <a:t>(nájdite na </a:t>
            </a:r>
            <a:r>
              <a:rPr lang="sk-SK" sz="2400" dirty="0" err="1" smtClean="0"/>
              <a:t>nete</a:t>
            </a:r>
            <a:r>
              <a:rPr lang="sk-SK" sz="2400" dirty="0" smtClean="0"/>
              <a:t>)</a:t>
            </a:r>
          </a:p>
          <a:p>
            <a:r>
              <a:rPr lang="sk-SK" dirty="0" smtClean="0"/>
              <a:t>Dohoda musí obsahovať:</a:t>
            </a:r>
          </a:p>
          <a:p>
            <a:pPr lvl="1"/>
            <a:r>
              <a:rPr lang="sk-SK" dirty="0" smtClean="0"/>
              <a:t>Dohodnutá práca</a:t>
            </a:r>
          </a:p>
          <a:p>
            <a:pPr lvl="1"/>
            <a:r>
              <a:rPr lang="sk-SK" dirty="0" smtClean="0"/>
              <a:t>Dohodnutá odmena za prácu</a:t>
            </a:r>
          </a:p>
          <a:p>
            <a:pPr lvl="1"/>
            <a:r>
              <a:rPr lang="sk-SK" dirty="0" smtClean="0"/>
              <a:t>Dohodnutý rozsah pracovného času </a:t>
            </a:r>
          </a:p>
          <a:p>
            <a:pPr lvl="1"/>
            <a:r>
              <a:rPr lang="sk-SK" dirty="0" smtClean="0"/>
              <a:t>Doba, na ktorú sa dohoda uzatvára</a:t>
            </a:r>
            <a:endParaRPr lang="sk-SK" dirty="0"/>
          </a:p>
        </p:txBody>
      </p:sp>
      <p:sp>
        <p:nvSpPr>
          <p:cNvPr id="4" name="Vývojový diagram: dierna páska 3"/>
          <p:cNvSpPr/>
          <p:nvPr/>
        </p:nvSpPr>
        <p:spPr>
          <a:xfrm>
            <a:off x="971600" y="4221088"/>
            <a:ext cx="6408712" cy="263691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Brigádovali</a:t>
            </a:r>
            <a:r>
              <a:rPr lang="sk-SK" sz="3200" dirty="0" smtClean="0"/>
              <a:t> </a:t>
            </a:r>
            <a:r>
              <a:rPr lang="sk-SK" sz="3200" dirty="0" smtClean="0"/>
              <a:t>ste cez prázdniny?</a:t>
            </a:r>
          </a:p>
          <a:p>
            <a:pPr algn="ctr"/>
            <a:r>
              <a:rPr lang="sk-SK" sz="3200" dirty="0" smtClean="0"/>
              <a:t>Čo ste robili ?</a:t>
            </a:r>
          </a:p>
          <a:p>
            <a:pPr algn="ctr"/>
            <a:r>
              <a:rPr lang="sk-SK" sz="3200" dirty="0" smtClean="0"/>
              <a:t>Boli ste spokojní so zárobkom ?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Vlastný účet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Pravidelný príjem patrí na účet</a:t>
            </a:r>
          </a:p>
          <a:p>
            <a:pPr lvl="1"/>
            <a:r>
              <a:rPr lang="sk-SK" dirty="0" smtClean="0"/>
              <a:t>Vreckové</a:t>
            </a:r>
          </a:p>
          <a:p>
            <a:pPr lvl="1"/>
            <a:r>
              <a:rPr lang="sk-SK" dirty="0" smtClean="0"/>
              <a:t>Brigády</a:t>
            </a:r>
          </a:p>
          <a:p>
            <a:pPr lvl="1"/>
            <a:r>
              <a:rPr lang="sk-SK" dirty="0" smtClean="0"/>
              <a:t>.....</a:t>
            </a:r>
          </a:p>
          <a:p>
            <a:r>
              <a:rPr lang="sk-SK" dirty="0" smtClean="0"/>
              <a:t>Banky ponúkajú výhodné produkty pre študentov</a:t>
            </a:r>
          </a:p>
          <a:p>
            <a:r>
              <a:rPr lang="sk-SK" dirty="0" smtClean="0"/>
              <a:t>Vyhľadajte si na internete v ponuke služieb bánk  v našom meste aktuálne informácie o účtoch pre mladých a vyhodnoťte, ktorá je voči vám najústretovejšia! 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8998" cy="307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1656184"/>
                <a:gridCol w="1080120"/>
                <a:gridCol w="1296144"/>
                <a:gridCol w="1296144"/>
                <a:gridCol w="1179982"/>
              </a:tblGrid>
              <a:tr h="999226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Vedenie účtu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Platby kartou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Internet</a:t>
                      </a:r>
                    </a:p>
                    <a:p>
                      <a:pPr algn="ctr"/>
                      <a:r>
                        <a:rPr lang="sk-SK" dirty="0" err="1" smtClean="0"/>
                        <a:t>banking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Úroková sadzba</a:t>
                      </a:r>
                      <a:endParaRPr lang="sk-SK" dirty="0"/>
                    </a:p>
                  </a:txBody>
                  <a:tcPr anchor="ctr"/>
                </a:tc>
              </a:tr>
              <a:tr h="578925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VÚB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800" b="1" dirty="0" smtClean="0"/>
                        <a:t>STARTKONTO</a:t>
                      </a:r>
                      <a:endParaRPr lang="sk-SK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0 €</a:t>
                      </a:r>
                    </a:p>
                    <a:p>
                      <a:pPr algn="ctr"/>
                      <a:r>
                        <a:rPr lang="sk-SK" sz="1400" dirty="0" smtClean="0"/>
                        <a:t>(pre študentov)</a:t>
                      </a:r>
                      <a:endParaRPr lang="sk-S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0 €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0 €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0,01</a:t>
                      </a:r>
                      <a:endParaRPr lang="sk-SK" dirty="0"/>
                    </a:p>
                  </a:txBody>
                  <a:tcPr anchor="ctr"/>
                </a:tc>
              </a:tr>
              <a:tr h="578925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SLSP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k-SK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SPOROžíro</a:t>
                      </a:r>
                      <a:r>
                        <a:rPr kumimoji="0" lang="sk-SK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EURO&lt;26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0,3 €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0 €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0 €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0,2</a:t>
                      </a:r>
                      <a:endParaRPr lang="sk-SK" dirty="0"/>
                    </a:p>
                  </a:txBody>
                  <a:tcPr anchor="ctr"/>
                </a:tc>
              </a:tr>
              <a:tr h="578925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PB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k-SK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POSTKONTO</a:t>
                      </a:r>
                    </a:p>
                    <a:p>
                      <a:pPr algn="ctr"/>
                      <a:r>
                        <a:rPr kumimoji="0" lang="sk-SK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0 €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0,09 €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0 €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0,01</a:t>
                      </a:r>
                      <a:endParaRPr lang="sk-SK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178</TotalTime>
  <Words>507</Words>
  <Application>Microsoft Office PowerPoint</Application>
  <PresentationFormat>Prezentácia na obrazovke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Luxusný</vt:lpstr>
      <vt:lpstr>Študentské financie</vt:lpstr>
      <vt:lpstr>Snímka 2</vt:lpstr>
      <vt:lpstr>Osobný rozpočet</vt:lpstr>
      <vt:lpstr>Osobný rozpočet</vt:lpstr>
      <vt:lpstr>Vreckové</vt:lpstr>
      <vt:lpstr>AKO zarobiť ???</vt:lpstr>
      <vt:lpstr>Brigádnická práca študentov</vt:lpstr>
      <vt:lpstr>Vlastný účet ???</vt:lpstr>
      <vt:lpstr>Vyhodnotenie</vt:lpstr>
      <vt:lpstr>AKO postupovať pri založení účtu ?</vt:lpstr>
      <vt:lpstr>Rozumné utrácanie</vt:lpstr>
      <vt:lpstr>Snímka 12</vt:lpstr>
      <vt:lpstr>Kúpa na splátky</vt:lpstr>
      <vt:lpstr>Spotrebný úver</vt:lpstr>
      <vt:lpstr>Peniaze na vzdelanie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Študentské financie</dc:title>
  <dc:creator>lenovo_ntb</dc:creator>
  <cp:lastModifiedBy>lenovo_ntb</cp:lastModifiedBy>
  <cp:revision>22</cp:revision>
  <dcterms:created xsi:type="dcterms:W3CDTF">2011-04-06T15:31:31Z</dcterms:created>
  <dcterms:modified xsi:type="dcterms:W3CDTF">2011-06-10T19:45:08Z</dcterms:modified>
</cp:coreProperties>
</file>