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4" r:id="rId7"/>
    <p:sldId id="261" r:id="rId8"/>
    <p:sldId id="260" r:id="rId9"/>
    <p:sldId id="263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2" autoAdjust="0"/>
    <p:restoredTop sz="94660"/>
  </p:normalViewPr>
  <p:slideViewPr>
    <p:cSldViewPr>
      <p:cViewPr varScale="1">
        <p:scale>
          <a:sx n="70" d="100"/>
          <a:sy n="70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28. 4. 2018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Určte druhy hmyzu: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&amp;lcaron;adávania obrázkov pre dopyt voš šat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0"/>
            <a:ext cx="3962400" cy="349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Výsledok vyh&amp;lcaron;adávania obrázkov pre dopyt lumok z lar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33400"/>
            <a:ext cx="4114800" cy="5622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&amp;lcaron;adávania obrázkov pre dopyt kobylka zelen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324600" cy="466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4578" name="AutoShape 2" descr="Výsledok vyh&amp;lcaron;adávania obrázkov pre dopyt voš šatov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4580" name="AutoShape 4" descr="Výsledok vyh&amp;lcaron;adávania obrázkov pre dopyt voš šatová"/>
          <p:cNvSpPr>
            <a:spLocks noChangeAspect="1" noChangeArrowheads="1"/>
          </p:cNvSpPr>
          <p:nvPr/>
        </p:nvSpPr>
        <p:spPr bwMode="auto">
          <a:xfrm>
            <a:off x="155575" y="-1889125"/>
            <a:ext cx="5915025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4582" name="AutoShape 6" descr="Výsledok vyh&amp;lcaron;adávania obrázkov pre dopyt voš šatová"/>
          <p:cNvSpPr>
            <a:spLocks noChangeAspect="1" noChangeArrowheads="1"/>
          </p:cNvSpPr>
          <p:nvPr/>
        </p:nvSpPr>
        <p:spPr bwMode="auto">
          <a:xfrm>
            <a:off x="155575" y="-1889125"/>
            <a:ext cx="5915025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4584" name="Picture 8" descr="Voš detská je plochý, bezkrídly hmyz sivej farby. Ústne ústroje má bodavé a cicavé, je schopná parazitova&amp;tcaron; iba na &amp;ccaron;loveku. &amp;Zcaron;iví sa cicaním krvi, inú potravu nemô&amp;zcaron;e prijíma&amp;tcaron;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752600"/>
            <a:ext cx="7196441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Výsledok vyh&amp;lcaron;adávania obrázkov pre dopyt v&amp;ccaron;ela medonosná"/>
          <p:cNvSpPr>
            <a:spLocks noChangeAspect="1" noChangeArrowheads="1"/>
          </p:cNvSpPr>
          <p:nvPr/>
        </p:nvSpPr>
        <p:spPr bwMode="auto">
          <a:xfrm>
            <a:off x="155575" y="-1736725"/>
            <a:ext cx="5429250" cy="3619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Výsledok vyh&amp;lcaron;adávania obrázkov pre dopyt v&amp;ccaron;ela medonosn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100" name="AutoShape 4" descr="Výsledok vyh&amp;lcaron;adávania obrázkov pre dopyt komár pisklavý"/>
          <p:cNvSpPr>
            <a:spLocks noChangeAspect="1" noChangeArrowheads="1"/>
          </p:cNvSpPr>
          <p:nvPr/>
        </p:nvSpPr>
        <p:spPr bwMode="auto">
          <a:xfrm>
            <a:off x="155575" y="-1889125"/>
            <a:ext cx="5257800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ýsledok vyh&amp;lcaron;adávania obrázkov pre dopyt komár pisklavý"/>
          <p:cNvSpPr>
            <a:spLocks noChangeAspect="1" noChangeArrowheads="1"/>
          </p:cNvSpPr>
          <p:nvPr/>
        </p:nvSpPr>
        <p:spPr bwMode="auto">
          <a:xfrm>
            <a:off x="155575" y="-1889125"/>
            <a:ext cx="5257800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4" name="Picture 8" descr="Výsledok vyh&amp;lcaron;adávania obrázkov pre dopyt komár pisklav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257800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Výsledok vyh&amp;lcaron;adávania obrázkov pre dopyt lienka sedembodk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181600" cy="388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Výsledok vyh&amp;lcaron;adávania obrázkov pre dopyt bystruška fial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14400"/>
            <a:ext cx="5353050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&amp;lcaron;adávania obrázkov pre dopyt &amp;ccaron;mel zemný datel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246362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&amp;lcaron;adávania obrázkov pre dopyt lyko&amp;zcaron;rú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5267325" cy="3943350"/>
          </a:xfrm>
          <a:prstGeom prst="rect">
            <a:avLst/>
          </a:prstGeom>
          <a:noFill/>
        </p:spPr>
      </p:pic>
      <p:pic>
        <p:nvPicPr>
          <p:cNvPr id="2052" name="Picture 4" descr="Výsledok vyh&amp;lcaron;adávania obrázkov pre dopyt lyko&amp;zcaron;rú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33400"/>
            <a:ext cx="44450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074" name="AutoShape 2" descr="Výsledok vyh&amp;lcaron;adávania obrázkov pre dopyt babô&amp;ccaron;ka pávooká"/>
          <p:cNvSpPr>
            <a:spLocks noChangeAspect="1" noChangeArrowheads="1"/>
          </p:cNvSpPr>
          <p:nvPr/>
        </p:nvSpPr>
        <p:spPr bwMode="auto">
          <a:xfrm>
            <a:off x="155575" y="-1881188"/>
            <a:ext cx="5905500" cy="3933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Výsledok vyh&amp;lcaron;adávania obrázkov pre dopyt babô&amp;ccaron;ka pávook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977926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Výsledok vyh&amp;lcaron;adávania obrázkov pre dopyt rohá&amp;ccaron; oby&amp;ccaron;ajn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0866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</Words>
  <Application>Microsoft Office PowerPoint</Application>
  <PresentationFormat>Prezentácia na obrazovke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Určte druhy hmyzu: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Určte druhy hmyzu:</dc:title>
  <dc:creator>Gymgl</dc:creator>
  <cp:lastModifiedBy>Gymgl</cp:lastModifiedBy>
  <cp:revision>35</cp:revision>
  <dcterms:created xsi:type="dcterms:W3CDTF">2018-04-28T12:29:12Z</dcterms:created>
  <dcterms:modified xsi:type="dcterms:W3CDTF">2018-04-28T19:48:02Z</dcterms:modified>
</cp:coreProperties>
</file>