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470C-FBC0-457D-975D-A65D75801D04}" type="datetimeFigureOut">
              <a:rPr lang="sk-SK" smtClean="0"/>
              <a:pPr/>
              <a:t>17. 12. 2014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52DF-C5E9-40AB-AA05-6C5E9AD3761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youtube.com/watch?v=ZyIVaZXDh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Pád telesa. Voľný pád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83768" y="4653136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Mgr. Jaroslava Viťazková</a:t>
            </a:r>
            <a:endParaRPr lang="sk-SK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23529" y="980728"/>
          <a:ext cx="8568951" cy="1357084"/>
        </p:xfrm>
        <a:graphic>
          <a:graphicData uri="http://schemas.openxmlformats.org/drawingml/2006/table">
            <a:tbl>
              <a:tblPr/>
              <a:tblGrid>
                <a:gridCol w="3742886"/>
                <a:gridCol w="267350"/>
                <a:gridCol w="267350"/>
                <a:gridCol w="4291365"/>
              </a:tblGrid>
              <a:tr h="4078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9433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31640" cy="1375540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0"/>
            <a:ext cx="5745070" cy="1196752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-1"/>
            <a:ext cx="1224136" cy="113929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Pád telesa. Voľný pád</a:t>
            </a:r>
            <a:endParaRPr lang="sk-SK" dirty="0">
              <a:solidFill>
                <a:schemeClr val="accent6">
                  <a:lumMod val="75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12777"/>
            <a:ext cx="9144000" cy="1944216"/>
          </a:xfrm>
        </p:spPr>
        <p:txBody>
          <a:bodyPr/>
          <a:lstStyle/>
          <a:p>
            <a:r>
              <a:rPr lang="sk-SK" dirty="0" err="1" smtClean="0"/>
              <a:t>Felix</a:t>
            </a:r>
            <a:r>
              <a:rPr lang="sk-SK" dirty="0" smtClean="0"/>
              <a:t> </a:t>
            </a:r>
            <a:r>
              <a:rPr lang="sk-SK" dirty="0" err="1" smtClean="0"/>
              <a:t>Baumgartner</a:t>
            </a:r>
            <a:r>
              <a:rPr lang="sk-SK" dirty="0" smtClean="0"/>
              <a:t>  </a:t>
            </a:r>
          </a:p>
          <a:p>
            <a:pPr>
              <a:buNone/>
            </a:pPr>
            <a:r>
              <a:rPr lang="sk-SK" dirty="0" smtClean="0">
                <a:hlinkClick r:id="rId2"/>
              </a:rPr>
              <a:t>http://www.youtube.com/watch?v=ZyIVaZXDhho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13314" name="AutoShape 2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16" name="AutoShape 4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18" name="AutoShape 6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20" name="AutoShape 8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22" name="AutoShape 10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24" name="AutoShape 12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690688"/>
            <a:ext cx="4714875" cy="3533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26" name="AutoShape 14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690688"/>
            <a:ext cx="4714875" cy="3533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28" name="AutoShape 16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690688"/>
            <a:ext cx="4714875" cy="3533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30" name="AutoShape 18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690688"/>
            <a:ext cx="4714875" cy="3533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32" name="AutoShape 20" descr="data:image/jpeg;base64,/9j/4AAQSkZJRgABAQAAAQABAAD/2wCEAAkGBxQTEhUUExQUFhQVFRUUFBcXFRQXFxQVFBQXFhUVFBcYHCggGBolHBUUITEhJSkrLi4uFx8zODMsNygtLisBCgoKDg0OGhAQGywkHCQsLywsLCwsLCwsLCwsLCwsLCwsLCwsLCwsLCwsLCwsLCwsLCwsLCwsLCwsLCwsLCwsLP/AABEIAMIBAwMBIgACEQEDEQH/xAAcAAABBQEBAQAAAAAAAAAAAAADAAECBAUGBwj/xABEEAACAQIEAwYDBwIFAgMJAAABAgADEQQSITEFQVEGEyJhcYGRobEHMkJSwdHwFCMVYoLh8SRyQ6LCFjM1Y3ODkqOy/8QAGQEAAwEBAQAAAAAAAAAAAAAAAAECAwQF/8QAJREAAgICAgICAgMBAAAAAAAAAAECEQMSITETQQRRFCIycaFh/9oADAMBAAIRAxEAPwDxSmkMBHVZMCepDHSMJSGAkgI4WTVJqombZECEVZIJJhJepm5EQsNRp352A1J6D9T5RKkvYfC53SjtdgHPU/iPsLge55waEnZb4+Aq4amBbLRzkXvY1Tc6/wCkTJE2e1Q/6lh+VaY8h4AbD4/EmZYSOEeCZvkgIgITJHyS6IsZfun2/WQhguh9pHu4UFgpEw/dxikVBZWYSJEsFJEpCh2ViJs8C46KFKtRqU+9p1QSFvls5XKTex3AH/4iZhSDKSHGzSM6PURTSvRGcf8AvaVmFlXwtlOUFdwCdD5aTzjtRw9KNcpTBC5QdTc6k8/adn2Na+HUa3Bfc/5gAB0FgJzfbgf9T/8AbX6tMoxp0bbcHMERiIYpIFZTiJMEROh7K8ToUQxqU0aqC2Qsua4ZQCBc2voRY6eMzBIkSszlCy0z0HEdrmtlVbeEggJSpAA6FfAuuh22gqfEQgu4WkWG7WUsCbEeLcTT7Kdmadbg4qrZa5xNQ5jezKihQh6DW48zOF7UoVygixB1+c5Xatori6Okw/FaViGqoWP3SHVQNdNBz25yriKNBgMhUZdR/czX8iCT/N5wyMQQRuNROtwVUVEDWGu46HmIoJyfLKb1Go4VlYMCyjc5SbAjUWI5XF5ZfiFdGutVySTe+V1seXj1C+QPw5D/AKcA3Aseo0Pygqq77X3uRr8rS3i/4LcFX7RsWN6aXvbSpVUaaaLm0ilB8O9zqvwX9o8y8MitolUJJqkOtKFWlPWUDieQrqkKtOWFpQq0ZagZPIVlpwgpy0lCFXDy1jIcwGCRc695myA3bKAWsNbAGwudtes6rh+EpimKipd7OyVNb5mBALj8o3tqN5gjDTpMBxMEAMMpAsPy6DkeXvf1mebE6tGmLIumcxxDCMr2d85IDZsxYkWsLk630tr0ECtKdpXw1OstiCDqRoQQTpqDpfTX0mHWwOVrBlYaEFTcG4v8eseKSlx7JyxcefRk91HFKaf9LJDCzfQx2MxaW8buprLhYSlg76kRahsYppRjSmzWwdtoE4WGo9zJalBmlNdsNIHDQ0DcyWpQZpzWbDQbYaJ4xqZHAcZq0UyJlAuTfKM2utrm+ntKnFsa+Iqd44UGwWyggAD1JPM85YbDwT0Jn4VdmnlfRmmnBlJotRgmoxPGNZDPZIMrL7UoJ6chwNo5D177Pv8A4RTH/wA2ufi9v0nn/bDh5aqyk2ZdR0v0M9J+zKw4WrNsrVj/APsb/eecdrOIgYjMQcrEjzFuc4KVyT+zfm7RxDoVaxFiNwZqdnsVZih2bUf9w/cfSaXEcAKqBltmAupH4h0nMqSpuNCD8CJk08cjRNSR3JGkrVVljB1u8QONmF/Q7EfEGRqrOtc8mLKJEeTYRo6JIJh4enhZt0OGE8po4fgpPKepqkea5s5unhPKWKeD8p1+G7OseU1MP2WbpJeSC9jSk+kcKmAPSWE4cek9EodletpepdmQOkyfyoIpYcjPNU4WehlhOEHpPTafZ9evylqnwRP4Jk/mxK/Gl7PNKPDXAtbSxHMWBBGhBuN7x6fAyBYLYAAAcgBoAJ6ivBk6Qq8IT8sy/MgnaRp+NJqmzy4cDPSTHAj0nqQ4Uv5ZIcMX8sX56H+GeWDgR6R14Iek9T/wxfyxf4Wv5RF+eh/hnlb8DPSBbgh6T1k8KX8sgeEr+WNfPQn8M8jbgrdIF+EHpPXm4Mv5YF+Br0lr58SH8SR5A/Cz0Mrvw09DPX34AvnK1Xs4p/4mi+bBkv400eRPw89JXfAnpPWa3ZceUpVuyh8pqvk437IeHIjyx8J5Su+E8p6XiOyzDlMvE9nWHKaLJBktSXaPP6mGlSrTnZ4vg5HKdb9nPYgF1xVdQbG9BCNLj/xWHl+Ee/SZfIyRxw2ZrhTnKkaPZTsniF4XSonKlRi7srEgqHdmVWsN7EXHIzyj7Sey+Iw7pnCEEMwyOrG1wLld+R5cjPpXHV+7ps1mIVWY5RckKL2A3JM+aO2naR8VWao2l9AATYAaKF8gLTxscpTbbPTaUaOZ4JxHI2Rj4Cef4T19OsN2iwQ0qrqDo9tbHkdOv19ZkYjUkx6osvraDlw4srXm0bnZPFfepnpmX6MPofYzbrLOHwddkYMhsRr+n6zXTtC/4lVvS6/vNMWZJckTg27RrlIpm/48nNX/APL+8U28sPsjSX0fQmF7PUx+G806PC1Gyia6UYZUmE/kyYRwJdIz6eC9odMKJcCyQEweVs1WNFZcOOkItAdIYCPIc2UoIGKckEk495NlUiOWPaPFEMa0UeKAEbxXko0AGzDrHBjFYxX+aQAlGkDfy+EiXI6fOOhWEkSB0kFrnpOb+0PtYeHYUVhTNQtVWmBcADMrNmPl4be8dMXDNHjPG8PhwTUdVt7m/IWGpJ6TiMZ9ow/8Kjm5eIlCfMAAgD3vPO146mLqFsw7w3OSozXA1YgMb359fWanZ+tSxCZqZvrYg7jyInVjxxrl8mU7vo6/hv2g5ntWoWU7ZGu9+gBADfEHoCZ13CcTRxdM1KJzKGKsCLMrAA2YHyIPvPBuL1n8RQ6jYDUDxAajmbTv/slxtbvWVgv9ylnqnxDxUmAzAWsCRWQHrlPW0wx/IWRNwvg1yfHcK29nfNwVC1mRTzt+/lNhWCDTXkPM9JTr4oDS+/xP86Tk/tD7TnB4cKlxWrhlQ6/200D1L/m1svx5WlS2m1ZnFRj0beG7aYarXqYZH/u07jW2WoVHj7tvxZTe+2xIuJ4h9snDFpYsVqYstcEsANBVU+IjpmBU+oY85zdLHtSdaiGzUyrJ6qbj2/SdZ9qGPXEYWjUXYslQelSmdPmPhNNNOgUtuzzB/rJ4k7CRpC7emseoLtb+ecyfTNRUl0iaFIkGEvWlRIK0eIiKSOz7B/rW6j4Rf1zdfkJl97HDTo8UTDdml/XN+b6RDHN1maGks9t4eOP0G7L5xjdY39U3WU2aLPDRfQbF0Yxupkhj36/ITPzRw0HBfQ9jQ/xB+vyEX+IN1+QlEmLNF44/QbMv/wBc/wCb6Rhjn/N8hKIMcmGkfoNmX/69uo+EccRby+Ezs0cGLxx+g2ZqLxM8wJM8THT5zIizReGI92aVXHE7aQYxrdZSDRw0fjivQbM014l1X4GeefbjWZ8DTZL2Supqa6ZWRlBP+rKPedgTK/EcElek9GoMyVFKsPI8x0I3B8ovFH0PZnyzimBa9gNOWkv8BxbI4QBjTZ0Z8oJYKn3rFdQLE3tytNvtJ9n2Iw9QrdWUn+0wN2qLfcILtcX1AGnprLPY3s5UR2rVwRSUWy+EM5I1Vsxsi2OtyL7dbZRT2o1k1Rq4StTKkVxTVlDVsirlKUipIz9eunlNjsVhkxdKtVp4gUq+ZEpKDrTV7sxqWGa7LTbYiwWcl2y7RLVV+6Aa6mk1RQCqqxBZRUtdybDRfDrzmF2dKU3U1Bm11HRSLdRrzA20187n3+pCuuT0HtLwbHUGtVw5qKzKor4fM17mwJN8yn/usLmcXxPHks1OrUc5TlBzlhYbW1sdDynYf+0VJKaU6S4hKYupqNXfO4tcXp5il97nUWtpyPnvHsMitmpsSDYkM2ZtSbtfTTYaiNKUFbQuGUsSxB1N+hGxm72hxX/RYdP8lL5ITOYqNyOgPofpNXtHXv3ajYAWt0CgL8jJc7TGlTRl0NATJYddL9Y7rsvufQQ1oRj/AIDYNoMwrQbS2CBExR4pIH1Er/zSS7yVy0fWdJz0WC8YNAgyReAUHDyWeVc0cPEFFkNHzysHj3MALOaINAXizQAsh4s8r5o+aA7LF4s0r54+eILDxs0DniBgOw2aLvIExoCth+8i72Vr/wA8ps4TBAE6OSR1F1BDC48z6aWkTmolRTZxvbvgIxIw9PIFrGpbvrAth0NiWIOuvIdcvnPNuM9kxRqVKNXE96aDC7MHbKGpq4VVJKjwkE6m09n413ODwdWuhe9Kk92cZnzBDkzFhdDew0A3E89wmBVKVM1iC1UZ3LFjmd7XXNob6nU/OYRez5NujzXi9JQ3dq17C5N9EHS1t7a6bShVw1xlFib3BFzYC3Pr/Ok7HDYbMqI4R8y5mzfeADuAFIH4QNxbU76gTL4hgFpvamthz1LW6WuSec0yY9YbsIu5URWu185IsBa3Qfz4zn0CuWLsygbEC9sxOhl3E1qiEXtrcW32PxHL4y7hMBTdQ1vveIg8vIeW8zxSy5v0lReSEcf7I5mugDWVsw01sRuNdD8IehdrE6imLX6AkkX9yZDHLao3rC8JF3yXA7xSmovroyj3ZVHvM0qlQu0TpjnzP05QkZZKdaVGTBNBNCvBGJjQOKIxSRn0qr6SbOZVVpPPbadFGCC94Y4e8DePm1vzjoLLC7SN4LMTHAiGGzSavK5aJqkVAWWqjpGzyt3kfPCgLWeLNK14s0ALOeLNK+aODEFFjPI95B5pG8AoP3kmPX4ysGkl1It/zExnM9p+KOzKmGLrUo1tX8a0yxpOCEZWGdlLC4OnqZQx3bPEYSijo7ZVKqVOVrm9yoZhcrfNzGl9jcCFJK71qqVWtSFaoUKnNTXvamiqRoXLNlPvrzmxxHgiWAyK1O1mVhfxXJuRtbX295EVd2W3SSIVftip2ArYcGmaSs1qjBnL8kQ07WtrZmHPWct2w7U4XE93UwoxKZQFZaq0VpqL3soS5DXVdb20Eo9v6Kg0lCgU1zjwgALaw00sottMLh/DVZf7gbLYA3axpg7E6C+pttzEycNZcF+jU4NxVsyoCMhD2BX7pDEkKbjcX011B6y3wpw9So19dABfnsR6aDbTWYmGr4aiyMFI1ZQxLO2nNQNBe/L80s8Ixxos9L8rXBFvErdb67bazdZP1SZOvIbtJw9ioyrdmdfETYliCPCDstudtbSotF6KhHGqqdbaHUnRvxTpa9NXsTsDca7tt77+XrMfiaKVYKjCwJ1PPqLX+sIxUZ7jlNuOpxHEWu5+EHhq2R1cbqysP9JB/SRqtckyE4pu5NlpcHT/AOEG11IIOoB009ZVr4R13U/UfEToeF60aZ/yL9BLRWel400mc1uzh3gzOwxHDqb/AHlHqND8pm4jgC/hYj1sf2kPEy1NHOGKazcEf8y/OKR45fRW6Pdxa1pANJ0jTK+JnzcrKCPrc/KAL2myMWHzxgdbyvmkg0dCLOeM7wKtEH11+EQ7ChpO8Ea19hb0izQAMIrQatHvEMIbRw0GGizxDJ5os0EzWkg0AC3izSAaRzAQGGDAyjxfFWUqGyKFzV3ubpTt91bahm6jlb80KcSB1+E5XtXWb/DsQ41aoAW52BqIPgF09ImhJ2dPwXGUqlBHoG9M3CkC33SVPzBlvvJxP2S4rPgzT0vTqsB6OA4+Zb4Tu8Hhs9TuzcZVDubGypa+a+231HKQpqrZTjycRxzGWrstNAUuqObkWdu8NRlvfMq5VBA5sRyNsvFYCkaJpMSM9v7i66rtz+7pa3mZbxD/ANRjq1ai9kwtUpSTKrUzSKkghbakvUdiTe+Y6c5Kth6SIWc+IgnLn522XmQdIoty7K6PN8Zws0xU7wgkAZDyIva4vzsoFv8AMIOlj8iLcEvqOYJpmxGvrex1mrxnG96W0KpTNxa2UkLexXrc7+ctU+z1OwJYl2tZ1ucjACwAHLzsZl436NHPjkLwzGF0NjYrYOhIOXTT1Hn6zbTC5kIIB5i+hUkbXUC49ZwvdV8DiAbG97De1RSdVNt76fIz0jGqO7BBNK4BJZsoUb2ueevKa43fD7M5L2eQGkcxUA3BIta50PlDrw2qRfI1p2FTiOBoaBjUIvpTUW308RsJQr9r01CYew6l9fgBMfHBdyK2k/Rp8HX+zT/7BLkHgdaaG1rqCR0JFz9Ya09GP8Uc77BlYOosMd5EiUIqFYociKAj0SpU8Mr95JtcqRA5TbUTOLNGgymTzynm1hFtGQWVqCO1UHl7Xlcvbl5Rs3WFDLaOJIPeVBUhryWhoNni3gdYgTeABw9vOQzxiPP2isAIhhgb/wC8kGlXvdbDXz/brJf0t99YnXsffQRq45fH9pFD03kv6a3L94elhzba31ickNRK9ekcrdcrac9jB/0K1EAY1MpWxQVaiqwO+ZVIDadZcUa84DBi10O6nTzXcSW7HRj8G4VSoVqqIpRXF7UyVLKL+HexNid+oj0cbUGBcP3itiKoQKzWKpQ0q3tuC3g00OXpNPFUsrCpa1nU3PNXGQ266oPnKXHVWpVIBuqXRddLAkk6dSSSeczpNjOXxGL/AKY5ghYMCHUWBZfX8wvce8yMTVNR81M+BkBABFlPIW6m/wAp0GLwwKMWNqSFTUOlwrNYBR+JjyHx0BnKcXpNU7tAgVTmAIUfhFwWI3PIdJSb5aE66KRqLTUKdWuc5PO5NwDyOv8Av06zgFNAmdmHdsLk8tibkW02IOl9JdocVoLgxQqYa7DTKafeAlgW7xXItc+ZFjvoJxnaPilOmndUAFNQXq63yjVQl7nUqBfoPWJyS5bGk/oP2l7WIcqYUfcNxWKrcCxFqYYXG51339ZyOJxT1Deo7OerMWPzgYpySm5dmiVCkqaFiANyQB7m0jNTs3hw9dSdk8R0J1G23nCKtpA3SO8ppYAdBb4RWjqelj6RiZ7COUgRIsJImRYwACYpIxohHpVale2gAlZ9NtRE2awvf6wDk21JI1sdbadJyxOgVVwfX+bySDwHqbSqw13tDpTbKTbQc5oxVZC+upgwbxyt/wBJA3Glh66fOWmZuJbUSYfylUM3lb0P76yTM3l8CL/OSyi5m5xqlReZA/nKUVrE7KR5m1h+8mi+976/vFQf0WQ/QfH9pKmgO+p6/tFQpEi94XILWaS5lKAalRsb/L9paw6ljYC/6eslw/h5KXLb7c9IMl6TgBgATa51W1+Y5CYuV/2aJUaFPBHmLfA/KVargMQPnD1+JOjZTka40IuP3mbck6/wmTG+2DYep5Su9TIRU5ruRvlv+m8k9S00a9ehSRH/AKerVLAEZyFW5F7W5+tjKcqFRmYmiiuGC3Zh95izs1yCCWYk9ZkjAkvlUixu1zYBF1JLG33QOc28BWGIQqgRXObIpbRVe/hva4IuQNNdOt5g8cxTZUorfNUXNVI/JmstMZdbPlzemXzuRVvUhuuSliS+JK0KCu2Hpk1AApz4ioq+OtUUajmAvIWG5mVWxVJgGBBVRoT+EfpygeN9qhhQtBA61e8Vqz6jIoUGiKZVgzZSSTyO2sxP6kVqWZMurkuAxXxA5tPDcAaHkRpCU64j0OELfJPGcWYU2dgGpm+W/MksAqsGNzcDlsT014Zzc3Ot9fcz2LgX2eVOKYUO1daYDnI2bvSSoKnPTABBJv4i97a5dZwPa7sNjOHsRXpE07+Gsl2psPX8J8msZzzdmrab4RzMUUe0gQgLzvOzvDO6peIeN9W8ugmd2a4HYirUGu6KeX+Y+c6fNO74+LX9mYzlfCK9VPjy9TtDESJ1Pz/Qfr8ImE6UQQYQTwrQTRksCYo5MUXItT0k1VCgna3+2kHUqhud9NDrz8pQrg6XO23SSUkHoDtOZROphDQN/W8LisTdQqqQLWN/xbakCV69UjY73gUrHnvLq+Sei1SXzPyjtQFjY69DC0KgKWJAtp87zUw4WwIC8wbA8uYJNjt85lKbRolZh1MQSAOmlrfOMlIn9v1mwOFIdSbG9wQTp6cpJcGLHZtN7AX5687+do/KvQa/Zn0cHmFwR6+cnXwdrWva+3n68psoKY29tLgekDUtb523mfkdjcUUhffby6Rma8jVf19zGp685RLDrjagUAOQB5KdPcQNRsxudT7/AB1MVpOlSLmyi/6Q4QU2RO+gtJBzykq1Fk+8P1/4lYtC7HqGNM8zM1cOcxzXsCSuptqTroZomoSP5eKpU0Gnv1jToHEo0+J9zXAVXaiDci97VXWxZAx0UHJZdvDfnMjiXEiKr4ir3niqmpmRUZhYlqYAZlBAso1OgHsanbLElXQglbb2JF/ENP8AziZvbvM2GQo1gGDNlNrrYjluPED7RxpJtGUlykZ32lYgVRh6iUK1NT3gDVGpkPcqfCqMcpve9zreYfCFqCnmXJlJa+bN4tLctyLE6ddd53XCeCrjOGUkrFiygurL95SSSNxrdSLj/mcRWpd3TuCAFARQSMxzm7afHXzmOru0aRZocI4/isK/eUKmRuZVtGHRkYZWHkZ6Bgfttq5GFfC0mYISbVGpZthYKyuDe+wPWeU4eoCy5w4S4zFVGYLzyhiAT7yzxJaRZRRWrktqavd5r9QE0UW8zLlFMi2b3Ge0z41yaeEwNAnW64ek72vu1Sop+SiVuHcHVSXc53JuTYAA9Qo0kuG4bKt7atqf0E0FM2x44rkiTZYVZFoNa4vluLgXIuL2PO28atU8r3+nM/zrN7ETptz66/t8rSUF3o56eoNvjtE1UHYj2isQmgagkmMC9S28LCiJigTWH5l+Iii2DU7um14SmBKeaSXETE66LNWpc+n8/aQYEWNrg/HzlRK+t721lhaqsLZiD8o+iasPTo8/1+stUMay+EWIHIyilKwzA6jT1hwl9ZDp9jUWXKmKJ3kU4hYW33BgqYHP25yTOD0k0iqZYfG9Rf00+MG+NJFhoJXqtfWCDkRqKEW1fSJalpUDwobrCgSDd7LOFxrIbixv1lFRLHc2Gsl0WkHxGNZ9WsPT+bSBTz85W23hEqi1r/zpFVdATSnY739tvSRzkfy8gtQQijlGI4rtl4mcc0CuPQgqfbxg/wCmVOC1+/omkwuwBte3uPTUexmn2spWrId1dch6a3Vgf9LTpMC/C8Fh2GGIr1/Cj1KiurVFbwVQLqMq5WJAXoN8sam4vgxmjma1M91TpYcPh8oVatRnDscq27umqqPDscxN9fec92r4clDCUnW5qVSPETqi5S7KCNhcgek6CpUyf3QLgqQ6+YF+ex85xnE+Ltia1JawJo0rJ3aG2VBZWYHm1he/tDLceERHnsxsLV11m3w6nnN+Q+vITOx3DQmINOk/e07nuquRkFVL2zgNra4YX2uDOkweGCgLrbmefmfWGK5djkWUEIJGilgATe3M7nz0k50kDqBe9tfTWNe5J9h7fz5CR5eZ+nL5QbVbGwsAOv0FtfjYQY6DAyLG+4g+9300F+t9PK0gKmt9emU5fCRcn32ub22itATq5ei/ASu7gbAfCO9Qefw69ekBUMQmI1IoEtFAOTt76+8ett7GKKSjpfsDhtveTw37fSKKX6I+hKxzbnf9pp0Tp8YopnIqHYyn6wnKPFINH0Gwux9/rJMYopPsEO24/wBMFjPvfCNFGuxIInKK8UUXssq1jrEu/tFFNPRm+yw48IjVf0H0iikj9GH2tH9lf/qD/wDloHDKMoNhe2/PaKKNGMzC4TWY0sTdifUk/icfQD4TjsQxCtbm5B8xrpFFJydIS7Z3faVzfAC5sOFYKw5C4qXt0vYSpTiil4P4IUuyxGqbe4+oiimxJJtx6frEIooAQqKBfQbH6Srm8Xv/AOkxRSQYGmf1+pkXjxQArmPFFEM//9k="/>
          <p:cNvSpPr>
            <a:spLocks noChangeAspect="1" noChangeArrowheads="1"/>
          </p:cNvSpPr>
          <p:nvPr/>
        </p:nvSpPr>
        <p:spPr bwMode="auto">
          <a:xfrm>
            <a:off x="155575" y="-1690688"/>
            <a:ext cx="4714875" cy="3533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34" name="Picture 22" descr="http://www.extremetech.com/wp-content/uploads/2012/10/felix-baumgartner-standing-in-his-capsule-about-to-dive-640x4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3168351" cy="3044103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4788024" y="3861048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 39 045 m</a:t>
            </a:r>
          </a:p>
          <a:p>
            <a:pPr>
              <a:buFont typeface="Arial" pitchFamily="34" charset="0"/>
              <a:buChar char="•"/>
            </a:pP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Prekonaná rýchlosť zvuku</a:t>
            </a:r>
            <a:endParaRPr lang="sk-SK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566124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http://www.extremetech.com/extreme/137521-the-tech-behind-felix-baumgartners-stratospheric-skydive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Voľný pád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66429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Pád voľne spustených telies bez udelenia začiatočnej rýchlosti vo vákuu</a:t>
            </a:r>
          </a:p>
          <a:p>
            <a:pPr>
              <a:buNone/>
            </a:pPr>
            <a:endParaRPr lang="sk-SK" sz="4800" dirty="0" smtClean="0"/>
          </a:p>
          <a:p>
            <a:r>
              <a:rPr lang="sk-SK" dirty="0" smtClean="0">
                <a:solidFill>
                  <a:srgbClr val="C00000"/>
                </a:solidFill>
              </a:rPr>
              <a:t>Rovnomerne zrýchlený pohyb s konštantným zrýchlením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accent4">
                    <a:lumMod val="50000"/>
                  </a:schemeClr>
                </a:solidFill>
              </a:rPr>
              <a:t>g = 9,80665 </a:t>
            </a:r>
            <a:r>
              <a:rPr lang="sk-SK" dirty="0" err="1" smtClean="0">
                <a:solidFill>
                  <a:schemeClr val="accent4">
                    <a:lumMod val="50000"/>
                  </a:schemeClr>
                </a:solidFill>
              </a:rPr>
              <a:t>m.s</a:t>
            </a:r>
            <a:r>
              <a:rPr lang="sk-SK" baseline="30000" dirty="0" smtClean="0">
                <a:solidFill>
                  <a:schemeClr val="accent4">
                    <a:lumMod val="50000"/>
                  </a:schemeClr>
                </a:solidFill>
              </a:rPr>
              <a:t> -2</a:t>
            </a:r>
            <a:r>
              <a:rPr lang="sk-SK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sk-SK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Voľný pád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/>
          <a:lstStyle/>
          <a:p>
            <a:r>
              <a:rPr lang="sk-SK" dirty="0" smtClean="0"/>
              <a:t>Výška voľného pádu  h</a:t>
            </a:r>
            <a:r>
              <a:rPr lang="sk-SK" baseline="-25000" dirty="0" smtClean="0"/>
              <a:t> 0</a:t>
            </a:r>
            <a:endParaRPr lang="sk-SK" dirty="0" smtClean="0"/>
          </a:p>
          <a:p>
            <a:r>
              <a:rPr lang="sk-SK" dirty="0" smtClean="0"/>
              <a:t>Počiatočná rýchlosť v </a:t>
            </a:r>
            <a:r>
              <a:rPr lang="sk-SK" baseline="-25000" dirty="0" smtClean="0"/>
              <a:t>0</a:t>
            </a:r>
            <a:endParaRPr lang="sk-SK" dirty="0" smtClean="0"/>
          </a:p>
          <a:p>
            <a:r>
              <a:rPr lang="sk-SK" dirty="0" smtClean="0"/>
              <a:t>Čas dopadu t</a:t>
            </a:r>
            <a:r>
              <a:rPr lang="sk-SK" baseline="-25000" dirty="0" smtClean="0"/>
              <a:t> d</a:t>
            </a:r>
            <a:endParaRPr lang="sk-SK" dirty="0" smtClean="0"/>
          </a:p>
          <a:p>
            <a:r>
              <a:rPr lang="sk-SK" dirty="0" smtClean="0"/>
              <a:t>Rýchlosť dopadu v </a:t>
            </a:r>
            <a:r>
              <a:rPr lang="sk-SK" baseline="-25000" dirty="0" smtClean="0"/>
              <a:t>d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8028384" y="1052736"/>
            <a:ext cx="0" cy="489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ĺžnik 10"/>
          <p:cNvSpPr/>
          <p:nvPr/>
        </p:nvSpPr>
        <p:spPr>
          <a:xfrm>
            <a:off x="6732240" y="1052736"/>
            <a:ext cx="792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h</a:t>
            </a:r>
            <a:r>
              <a:rPr lang="sk-SK" sz="2400" baseline="-25000" dirty="0" smtClean="0"/>
              <a:t> 0</a:t>
            </a:r>
            <a:endParaRPr lang="sk-SK" sz="2400" dirty="0"/>
          </a:p>
        </p:txBody>
      </p:sp>
      <p:sp>
        <p:nvSpPr>
          <p:cNvPr id="12" name="Obdĺžnik 11"/>
          <p:cNvSpPr/>
          <p:nvPr/>
        </p:nvSpPr>
        <p:spPr>
          <a:xfrm>
            <a:off x="6156176" y="1700808"/>
            <a:ext cx="576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v </a:t>
            </a:r>
            <a:r>
              <a:rPr lang="sk-SK" sz="2400" baseline="-25000" dirty="0" smtClean="0"/>
              <a:t>0 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6588224" y="1772816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= 0 m/S</a:t>
            </a:r>
            <a:endParaRPr lang="sk-SK" sz="2400" dirty="0"/>
          </a:p>
        </p:txBody>
      </p:sp>
      <p:sp>
        <p:nvSpPr>
          <p:cNvPr id="14" name="Obdĺžnik 13"/>
          <p:cNvSpPr/>
          <p:nvPr/>
        </p:nvSpPr>
        <p:spPr>
          <a:xfrm>
            <a:off x="6516216" y="5661248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/>
              <a:t>t</a:t>
            </a:r>
            <a:r>
              <a:rPr lang="sk-SK" sz="2400" baseline="-25000" dirty="0" smtClean="0"/>
              <a:t> d</a:t>
            </a:r>
            <a:endParaRPr lang="sk-SK" sz="2400" dirty="0"/>
          </a:p>
        </p:txBody>
      </p:sp>
      <p:sp>
        <p:nvSpPr>
          <p:cNvPr id="15" name="Obdĺžnik 14"/>
          <p:cNvSpPr/>
          <p:nvPr/>
        </p:nvSpPr>
        <p:spPr>
          <a:xfrm>
            <a:off x="7236296" y="5661248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/>
              <a:t>v </a:t>
            </a:r>
            <a:r>
              <a:rPr lang="sk-SK" sz="2400" baseline="-25000" dirty="0" smtClean="0"/>
              <a:t>d</a:t>
            </a:r>
            <a:endParaRPr lang="sk-SK" sz="2400" dirty="0"/>
          </a:p>
        </p:txBody>
      </p:sp>
      <p:sp>
        <p:nvSpPr>
          <p:cNvPr id="16" name="Ovál 15"/>
          <p:cNvSpPr/>
          <p:nvPr/>
        </p:nvSpPr>
        <p:spPr>
          <a:xfrm>
            <a:off x="7524328" y="476672"/>
            <a:ext cx="936104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0399 0.76135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  <p:bldP spid="15" grpId="0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733256"/>
          </a:xfrm>
        </p:spPr>
        <p:txBody>
          <a:bodyPr/>
          <a:lstStyle/>
          <a:p>
            <a:r>
              <a:rPr lang="sk-SK" dirty="0" smtClean="0"/>
              <a:t>Výška voľného pádu  h</a:t>
            </a:r>
            <a:r>
              <a:rPr lang="sk-SK" baseline="-25000" dirty="0" smtClean="0"/>
              <a:t> 0</a:t>
            </a:r>
          </a:p>
          <a:p>
            <a:pPr>
              <a:buNone/>
            </a:pPr>
            <a:endParaRPr lang="sk-SK" baseline="-25000" dirty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Čas dopadu t</a:t>
            </a:r>
            <a:r>
              <a:rPr lang="sk-SK" baseline="-25000" dirty="0" smtClean="0"/>
              <a:t> d</a:t>
            </a:r>
          </a:p>
          <a:p>
            <a:pPr>
              <a:buNone/>
            </a:pPr>
            <a:endParaRPr lang="sk-SK" baseline="-25000" dirty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Rýchlosť dopadu v </a:t>
            </a:r>
            <a:r>
              <a:rPr lang="sk-SK" baseline="-25000" dirty="0" smtClean="0"/>
              <a:t>d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Voľný pád</a:t>
            </a:r>
            <a:endParaRPr lang="sk-SK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835150" y="1700213"/>
          <a:ext cx="47529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Rovnica" r:id="rId3" imgW="723600" imgH="393480" progId="Equation.3">
                  <p:embed/>
                </p:oleObj>
              </mc:Choice>
              <mc:Fallback>
                <p:oleObj name="Rovnica" r:id="rId3" imgW="723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4752975" cy="1441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771800" y="3861049"/>
          <a:ext cx="188912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Rovnica" r:id="rId5" imgW="660240" imgH="469800" progId="Equation.3">
                  <p:embed/>
                </p:oleObj>
              </mc:Choice>
              <mc:Fallback>
                <p:oleObj name="Rovnica" r:id="rId5" imgW="66024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61049"/>
                        <a:ext cx="1889125" cy="10801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2119313" y="5589588"/>
          <a:ext cx="39798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Rovnica" r:id="rId7" imgW="1104840" imgH="266400" progId="Equation.3">
                  <p:embed/>
                </p:oleObj>
              </mc:Choice>
              <mc:Fallback>
                <p:oleObj name="Rovnica" r:id="rId7" imgW="110484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5589588"/>
                        <a:ext cx="3979862" cy="962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Voľný pád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Dráha voľného pádu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Poloha telesa v určitom mieste nad zemou</a:t>
            </a:r>
          </a:p>
          <a:p>
            <a:pPr>
              <a:buNone/>
            </a:pPr>
            <a:r>
              <a:rPr lang="sk-SK" dirty="0"/>
              <a:t> 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771800" y="2348880"/>
          <a:ext cx="2085950" cy="127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Rovnica" r:id="rId3" imgW="571320" imgH="393480" progId="Equation.3">
                  <p:embed/>
                </p:oleObj>
              </mc:Choice>
              <mc:Fallback>
                <p:oleObj name="Rovnica" r:id="rId3" imgW="571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348880"/>
                        <a:ext cx="2085950" cy="12769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979712" y="4797152"/>
          <a:ext cx="5040560" cy="148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Rovnica" r:id="rId5" imgW="1333440" imgH="393480" progId="Equation.3">
                  <p:embed/>
                </p:oleObj>
              </mc:Choice>
              <mc:Fallback>
                <p:oleObj name="Rovnica" r:id="rId5" imgW="13334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97152"/>
                        <a:ext cx="5040560" cy="148816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Voľný pád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Z výškovej budovy dlhej 405 m bolo zhodené teleso. Určte</a:t>
            </a:r>
          </a:p>
          <a:p>
            <a:r>
              <a:rPr lang="sk-SK" dirty="0" smtClean="0"/>
              <a:t>Akou rýchlosťou dopadlo teleso na zem?</a:t>
            </a:r>
          </a:p>
          <a:p>
            <a:r>
              <a:rPr lang="sk-SK" dirty="0" smtClean="0"/>
              <a:t>Za aký čas dopadlo na zem?</a:t>
            </a:r>
          </a:p>
          <a:p>
            <a:r>
              <a:rPr lang="sk-SK" dirty="0" smtClean="0"/>
              <a:t>V akej výške sa nachádzalo v čase 2 sekundy?</a:t>
            </a:r>
          </a:p>
          <a:p>
            <a:r>
              <a:rPr lang="sk-SK" smtClean="0"/>
              <a:t>Ak</a:t>
            </a:r>
            <a:r>
              <a:rPr lang="sk-SK" smtClean="0"/>
              <a:t>ú </a:t>
            </a:r>
            <a:r>
              <a:rPr lang="sk-SK" dirty="0" smtClean="0"/>
              <a:t>rýchlosť malo teleso v čase 4 sekundy?</a:t>
            </a:r>
          </a:p>
          <a:p>
            <a:r>
              <a:rPr lang="sk-SK" dirty="0" smtClean="0"/>
              <a:t>Akú dráhu preletelo za 5 sekúnd?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13859</TotalTime>
  <Words>181</Words>
  <Application>Microsoft Office PowerPoint</Application>
  <PresentationFormat>Prezentácia na obrazovke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0" baseType="lpstr">
      <vt:lpstr>Motív Office</vt:lpstr>
      <vt:lpstr>Rovnica</vt:lpstr>
      <vt:lpstr>Pád telesa. Voľný pád</vt:lpstr>
      <vt:lpstr>Pád telesa. Voľný pád</vt:lpstr>
      <vt:lpstr>Voľný pád</vt:lpstr>
      <vt:lpstr>Voľný pád</vt:lpstr>
      <vt:lpstr>Voľný pád</vt:lpstr>
      <vt:lpstr>Voľný pád</vt:lpstr>
      <vt:lpstr>Voľný pád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Pád telesa. Voľný pád</dc:title>
  <dc:creator>Windows User</dc:creator>
  <cp:lastModifiedBy>eu</cp:lastModifiedBy>
  <cp:revision>15</cp:revision>
  <dcterms:created xsi:type="dcterms:W3CDTF">2014-10-28T15:58:01Z</dcterms:created>
  <dcterms:modified xsi:type="dcterms:W3CDTF">2014-12-17T12:17:49Z</dcterms:modified>
</cp:coreProperties>
</file>