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F5D8-F3BD-4B65-95F9-8D82D0809B95}" type="datetimeFigureOut">
              <a:rPr lang="sk-SK" smtClean="0"/>
              <a:pPr/>
              <a:t>25.03.2018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FD55-1305-4209-92B8-07F92C312D7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Chyby oka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Zelený zákal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je jednou z najčastejších príčin slepoty na svete. Spôsobuje ho zvýšený vnútroočný tlak, ktorý poškodí očný nerv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nedá vyliečiť, ale pri včasnej liečbe sa jeho rozvoj zastaví a človek o zrak nepríde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sp>
        <p:nvSpPr>
          <p:cNvPr id="1026" name="AutoShape 2" descr="data:image/jpeg;base64,/9j/4AAQSkZJRgABAQAAAQABAAD/2wCEAAkGBxQSEhUUExQWFRQXGBgXFxcYFxcXGhgXHBQXFxcXGhgYHCggGBolHBgXITEhJSkrLi4uFx8zODMsNygtLisBCgoKDg0OGxAQGiwlHyQsLCwsLCwsLCwsLCwsLCwsLCwsLCwsLCwsLCwsLCwsLCwsLCwsLCwsLCwsLCwsLCwsLP/AABEIAMIBAwMBIgACEQEDEQH/xAAbAAACAwEBAQAAAAAAAAAAAAADBAACBQEGB//EADkQAAEDAgMFBwMEAQMFAQAAAAEAAhEDIQQxQQUSUWFxIoGRobHB8AYTMhTR4fFCFVKCI0NicpIH/8QAGQEAAwEBAQAAAAAAAAAAAAAAAAECAwQF/8QAIhEBAQACAgIDAQADAAAAAAAAAAECERIhAzETQVEEImFx/9oADAMBAAIRAxEAPwD5/MnJcETHjyXHu4eKtQpRcrn26668zyCJQpeaq0FxystOhRjPPRBC4ejAWgwJVpR9+EUvZykmWuCzRWRW1VOxxadOomGvWQyumaVUpchwajagRGvCzWuVg9OZFwaG/K6Uk1yv9xPlS4mpRG1UiK0KwqhK5fg00PvBcFRIhys1yXKjjDwrrv3EnvqfcVTKjR5tVQ1ISAqKCqnyHE79xCqYkb0aoDnqjSnaJDYeuufZLby6HIFEVnIc8Vx7ikHDkl6jER5lULrKKZB8BdaEVwQg2EqBN0c1FwOUU7U+ekf0uXOdgrMkC6vTol1zYaLY9D4eAE0x/BL02aphrkbGhgSiAoLXIjXSooFV2uQmuGq6KkJGdY6yLTqwkG1l0VkFprsrhE+8FhGtGqLTxghGy01xXCuKgWOMWFduLlPY00XPgG6rRq2zWVicZA6q7cTAA5IDXZWE5q/6lYv6i6v+sSOxrHFK7cSsf9SjNrgplppGqoHpH9QBqjCpIVdEYNWUSm5LMKMErTMNcrFAYeKKCjdGtCNXCub11xxS2SErjlwO8FxzoS2LAaiBUKK4nkhvSJPBRXDeSiWg8MGIui60LswtGm0IUEBUfUQnPnJGyMfcXPupam6czkuV3BoBlPSeUNmuVBXKX/UAJY7QGQCWj3Wk2up9xZlCpVcTAhGZhKhzd4KuBD4itGqDRx0BXq7LIAJJKdw2x28Pnen8ZyxnVMeFf/UOEp3GbPaxzRCeobNZ75ZJ/HS+TF56ptAzr4KN2n1WpSwYe8gC0xkm37PYIkXSvjomeLC/1Tr4K42oDqtd2yQ+8QErV2O3olwqucL0tpg6phu0hxWS7Ab7oYOVlKuyKjLgqbgfKX09Bh8RqT3J2niOBXiXY2owwRkVoYHak5lTZYcj19OsjsqTqsCjjE/SxCUo02G1FdpWbTrpllVMWHg+yhcl2PV95KloWVSouFcSLapHRUJXQV1qaKgdyURLc1EhqPD1HparWQatWUPc46Kp2q3SzsSEN2MIQ6uJAs0e6rSoF57WXBXMU7CdjiTYLpD6gIJiBlxTFfChtwEw9kNbUGcdpaSQg8FgxAmSVoNwoAByhUw9i12h8AVqNpyYVToWktnfk4a5rXp4UkADULM2k39PVZUH4mA/XPIpj/XGNqCCC2ON1emVy/DGMw+61g13gCFvUsM0DPmvE7W+owSXCLCAOJ4oGP8Aq126W07SLyMrZjinLIm8q9Y17KlRzrbjLDmUKrjQ0bv/AHKh7LeAXhaf1A9rQKbch2idXcUHDbYqNcam9vVDqbwOSORTGvo2EwjMOyJ3nm/f0RjhZIc6J+ea+dn6krC4u7Un+ckHE/UOIf8A9yByS2NV7rH7VZT7LTLjos6i19Z27k3M2+SsbZO06TT24e+czkFvUdvUKclzxvJdHuxs4XCMptho6zqksX23btMQMiTkk6O2Pvns2b5m/kiYmpYAvAGjRcosEyUqYBgkWPPisLHbLAuzw/pegpNLgLbo55ojqAAWWUbY5V5Ki57f2WlhNozmu7Qa2ezd3LVKMwm8Z/E8P3WVxbTPb0WExMrQovXmsOXMzmOK2cJiJhRvS9NdjkWUrScmN5G0UUFRxsqBykpz0mrtYiBq4xEhKJqv2+aiOGqI6D5a4Rrf5qkatYkw3NSvVkw03n2TODwsfPNbSaJMFg4v4rQp04I/2+6m5unkUzugGw7PCU5QBjQCwnWO+xzSmHcGt3HGzh2fcdU89gAvqCB84rJ2hXa6jucwWnUOGYWk0m3Qhxv2SaNQS0fieRVq+2HU3Q3tixa4G45ELMp0zWbvOzy3tSRoq08MGyRPA9dUchxtPYrab6zCHCx1/ZZTSLE2OnAx7qVcach4wq0cG94JF4ufneqmNvtnl5McUqPblne3SFT74t2f7TuG2W0g7zouQNAe8848Uy/ZIgloIjMH17ohOyRhf6e+mRUxB4ZoJdOi9Jh9n33SAC4SBzAyB1kX7lmYzClriCIMdJSlhTz2swhRa2GwZqU3EM3vtguJGgNpPekXYc8OarqqnlLb/FdKIaSvhKO8YCLGky2lHEuaCA8t5BaeC286mDZp5mZPes6vg3tsRCXmItf5ZJT0jPqisZ3WjgMymMK6rVP/AFXOj/a0R4leYw+J3DPNamE2o91t4nnGSiqj1IobogANHHVK4mmG/jd3qlqRcRvOeXRzhO4XEDMkNAsMr85WWXbXEXDAgDfHcmWntAC51jQc0rW2kxtpDnf4tGZPcq4XD1Hf+E/kSZJ/ZZ2frSdemv8Aqg3gXcAiYVznXcY5JfCYVrBa54m5KeptlSev0w1/BXaJQ6bI6JhqIm9D0morGqjR/CYpNREUQBRW3FEHp8VwLQMzcrWomIB/tCZhQBlIGfHqFBTObTI4G8Lcj25Nsx7Ljq327m4mJ4dVmPrvYZ0jTTmgfrXP/LIcDndOTRW7P4rFb280fhnu8O9IOokgsmQbtOo5FdoNLzZpF7n0W9s/ZfEK8cblUZZ44Ri4HZj4DcxIPRG2nhtxpOS9bTwUBYn1JThi6fj1HL83J5PC0ByWxgKhYOyNSeWUZJPAYedFr0qMCwHgi9RxeTLeRenRO7fKZjmm9nYhjHf9V4DQB+UCTItJN+iqGFoGUdywvqDIdfZct7rTx47r2lPaWA1qtEGRf8YOkA25LG+qsZh6lYGk5rwaQ7TbDe3z7DzXiCUzggS4J3F0XxSR9D//ADrE0GNxLK53RVDGTBMflJ5aLF23sf7JbcFrw4tIvIFRzZ5ZJfZ1LPgmcW6YBJsIHeZ7kYXVcufTAxLY0Q8IYeOafr0OCTpUjvhdFjbxZ7eppYYOaJCUxeyGuP4i62sDS7IVzTule28y1XksXsU8IPEZFZRwjmmMiBdfRKtKQsnaGBm4F8uqxy69N/HZn7eSZvf7nAagSn8OaZtL3PHOG/wtuv8AT4FNrpu6bA3EceSzjswH/c1w1EET7LO5z7azx367P7GwLAS9xh+gygcBK3acizb/ADivNUmYlpDQA46T2T55p+lia5O69u6JvH5eaxylrXHU6022POZjxTOHc43yCy6OIaD2qdSeYn+FpYXFFxHYeO5RVdH2DqmqbEJg4prDVWuMAzGaeKMh6bUdlNdp00yxqPSaGG8lE0WhRTqp2+Rgrjqbc9eVlWq4D/L0SdSnvXkxxJjwhb7XoHFMbJg5cT8urUcJvkLtLDhzrCw9Vu4LCAQrwm0Z/wCMX2bgY0XoMPhBCrgMNC16dNd3jxeX5s7aWOFsvPfUeFli9m1khZ20sFvA81rlOmWGT5ng4mBZaQSm0sMaVQ6XRcMTmbrKzeLPyTWRl1OQsXH0Q4weC29/5olK9OTOq5MsbKvDLTzD9lOBsRCc2Zhd0TmVpVaStRpcMlO218tsEwjIE/M1bEozWREIFd6vDHthnkzq7tUHZlIvqDhKYxG7F1rfSezCTvHuXTZ9K8H638LhoapWwxBWw2jAhDq0wjKdNpl+MpzYCRxFPeHzPQLXqibD+kpXcGjkFyeXJ6Hgw62UeA1okpUVATYc+J8AqVnb5JcJ4AzHgAUfC1TMBojgDHkYXNfTrxF+6DYsJH/q6OvLuRKcEQCx+sOvH/LPxC08MQ/rzHsmjstjvyaHRkSBI6SpnYrMoYZgz36fed3xuEwKNOYFVzsrBw81p4fZ7A6C0eCcODbwB0uBknpFrIpYRk9p8gabxM9ePRa+HcBZjD3ANHmjUMM1tg0DoAEdjEJcw4efyAA0AknqTA8E3Taq0mIwskVW3eSi60qI6LT4tiXhug6JZg3sx1RHsnQkouDpE5hOOvgcwFDLyW7hcPe6TwVGCFuYYLp8enF55TmGp2TzGIGHHOOKZawzmurDPbz/ACYaWFlKgBCuBCE5y6cbpze3l/qLZe+DAuvGuqmmd2LBfVT5ryG3Ni70wLqMp9xpx5TVYFGtInREbdJ4jCOZ2TlKK2sALG6zsxyYZePLFasBC5Qcqfcls2nVDpOE2KXxxP8Al+NHRZ2KfaUStiN1vE5IWDwL6xysc1XU9NMfFll3QNnYY1nxpqV9H2VgQxoaLJXY+yG0Wjit6iABlPzUn2VSa9t+P1ip9tJVbzw4/smcTi9MwOFmg+55lYmO2qwazFrTnwsFzeXy76jq8Pg13kvXqQLWSVRrCRvVAWls5EDkL+qQfWdUlzmkQdLkHgZIIVKBtG8+/wD5Ex3Fcrtxg9bCtmwA1tJ7lbDYcE80KnhnNNrt4jhzHuFr4Jlx6rPJrLDdCjlMwNdR+4Wthzoc/l0Kk1MNZcJTpNo4b/CYDLKoZbomBYKkVTciVAxFbmuliXtKNVt1RgXSkaqiI1i6oG3zKjsN7QDum+pCth9mnfjKfXRaWG22Wixnkrv222HSwFxyPBby4um3P8LCjuGDYhM0XALNxG03VHSZMQB04LtHEnVpT5yM8sLY9LhXxmn2uC83TxQEdk+F/NN08W3VpaOMj2ctcPLr6cnk8G/trudK4Qkm4oaSRqeHiutxbCYBmZyvl0C6p/TjpyX+XL9MObdDrU94XCFTxTDMEnQ8B3wjCoOJ8lU8+Av8+bHx2yGv0WDi/py9tF7N1VvH0QiWmM7/ALTmOSm+XCrnhzjwj9iPyCrT+m6ms+nqvekt4cAeU5TKFXrBhIJaIibgZqeU/D+O/rzWE+nYjev5rbwmEawZABCxu1hT/IWkiJiSBMjkkMTt+mZY3eD9MiOYHNTfJZ6XPHj99t0vaJP5HnYeCTxe2aY/Kq2ZjdvPWAvM1sbWLgWuhmcib8iJ9EKvTa8lz5F5EOcfPRY5Z2+3Rj4/9Nh/1DTJ3QA4mYMER1adUtVpNMjtGSTdxj/5yWe7ZlpgOHGO11t+SPhmPZZp32kWBMyNd13HkVN3lFSSXt0YET2d5vQ69EajSOTx0cLdbaFO4doN45Rz4FNMoyLrO1pufQWGw+7cXHDlxCew+F3Tvt/E5j3C7hqcH58laWHpx36c+Kz9ptGoU7fOSaZSXKDItpPgm2thaSJ2qwIgyXWi5XXi/VKlHGhXA0yVQLohUmo24VwOKq4KJFpcKKAqJbN4L/ToOSq/BAZrTrP5parUmZTmm+7ShoNPdeANEGkJdaf+MeEmyYfna58VQPhX0rtd1MAyWC+rpce8lXpVgO0YBA4Cw5cEt97vvl780LF1A4RlMAwNNU+RcIOMaa0OIhoyGhvmRqT1XcbtHskCN4EbrogNMZRqYlBrGB5AeiRfSDoH+Im/E6lHKp+PHWlaOKeXAhrXAHN/7DWfRaGK2m8U5BG/IggQLnhPVJObGWWUJTaTD9vhl6wnMqd8M00sJtdz2NDzu7gkFurnOJE8ojxS9TaVRz3drdDZMN5tgFKUMNZzdP4sq0my6/8Ak2/UGPdPnaXxY6NY7adR1Omd6ZcA9osYkSJ6iyJtJza5O8XboIgHMmJme9ZtVvYIjUH3PmCn8JS7IPG56m6fKo+PHZNrSJY7tZi/iL9PRV/SuII/y9eBHA8U/UoGZi49jKb+yCMpPP5kj/p6k9MnDt3t3iDB65FaFGgA2Lx8sumid6QM8xlcJynS42RT2Xp0t0W/Hhw5jgrU8LEkZZxwPEFNspTPAI1Ngb88lNqKqMPcO0OfPmmAxdos0HdHBP4XB8dFnvl6Hr2HRoTkFo0aMfPJGZRHyyM2lYwqmOk2uU2o7WqU2kWRAyevoqJwjldDuilt110KbBKq0IkLjfFWMpehaoQqxZXAnqpGaWhHA1RdUS3FPE78eqC8580YN49FT7WfHRGq6IVc0c5i0ZeaGahGk90/0mqtLkgmibdUK6cpwb5ZZey7UpRYO1nmpuTmLyLi3joVYsIvn1EJ7KhVKBtIO7xVWsiwt3aoge4HVMNrDIgHr8lPlC1ShYla+H3iBwBPsFq7jeHmhtpAkka8U9laQo0EI4aHzxn55LVFLoh1aJsbW5p7DMfg/X3lPUMPYdEcYcn1zRWsMRHmEckUL7I1zV20YhEax3ADnKuyk/iI+dEck0vUp+Ks54GaZ/RSRLnd2SZZs9tuzlr/AGlul0zmy78QfQJ2hgZ/LvCebRHyfRM06XzJLXfY5fgOHw4EQBY8M07SZ69VelRB0/ZNsYmmgttf9lek6f4RCyyqynBlK2ynqaEzzEKAaeCjgqbxCuIq1SyGHIjXyNT3KCmmTjAQiMJ7lUMRI6hRs9OOsVQkaIrghuBGSmqxjv21F2DwXUcTePc0X46LgpSmjRIzCGKds7AwtrGksBNDl1KHWoAWF75Cyf3TeLj29lx1G3DmjifLtmVKUXy+ZwVVrPP4Vo7sm90MURpbQ20UXFW/0rHGPCR15KDCzmB86p37Wkd/oVZtOOXp1COJb/CZwPK3GQoMDNgn2DQ258UTum+R/cJ8Ym5ZMt+AdxnuXaeDOoC1PLl/KswcPCEcJ9FzumfTw54KzaJGh8CtVrEQUk/jRzZbaQPGeWiu2hy8lqCn8hWFOTqjgXJnsoHkO/8AZHpYedfQJvd+XRGU/l0+KdgU8OB8/lFFNGLfl11oPKfNAVptj4UUD5ZQD5ku/bv/ACoql4+FVgfJV9yP6XI5dEAMvA1APmhuM5R5/CrYhpi2filcJUcfyB9IVQcdzZsA5yrNac4Vmc/3RGfLqL2UUz49FDax1VncSo5qVNTdKi45yGxxStkVroYzyXFJCiaXn35IbBfuXFF0w4tNj80Ks09nwXVFP2oMZnqq69x9VFEX6WNUNyNN4eiq8do9V1RPEo4Rcrozd0Kiim+0wQDPoqt16BRRUB59PZM6BcUQzq9XMIwaN3L5KiiIm+nHtFrLjAoopoxNcVGD29VFEvs4sBmutyUUSph03XR2j3UUSnuGWc4yuU8z81XVFQ+h2t91xqiizS6ruUUQoGsMkOn7qKKftccC6ooqS//Z"/>
          <p:cNvSpPr>
            <a:spLocks noChangeAspect="1" noChangeArrowheads="1"/>
          </p:cNvSpPr>
          <p:nvPr/>
        </p:nvSpPr>
        <p:spPr bwMode="auto">
          <a:xfrm>
            <a:off x="155575" y="-1600200"/>
            <a:ext cx="4457700" cy="3343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data:image/jpeg;base64,/9j/4AAQSkZJRgABAQAAAQABAAD/2wCEAAkGBxQSEhUUExQWFRQXGBgXFxcYFxcXGhgXHBQXFxcXGhgYHCggGBolHBgXITEhJSkrLi4uFx8zODMsNygtLisBCgoKDg0OGxAQGiwlHyQsLCwsLCwsLCwsLCwsLCwsLCwsLCwsLCwsLCwsLCwsLCwsLCwsLCwsLCwsLCwsLCwsLP/AABEIAMIBAwMBIgACEQEDEQH/xAAbAAACAwEBAQAAAAAAAAAAAAADBAACBQEGB//EADkQAAEDAgMFBwMEAQMFAQAAAAEAAhEDIQQxQQUSUWFxIoGRobHB8AYTMhTR4fFCFVKCI0NicpIH/8QAGQEAAwEBAQAAAAAAAAAAAAAAAAECAwQF/8QAIhEBAQACAgIDAQADAAAAAAAAAAECERIhAzETQVEEImFx/9oADAMBAAIRAxEAPwD5/MnJcETHjyXHu4eKtQpRcrn26668zyCJQpeaq0FxystOhRjPPRBC4ejAWgwJVpR9+EUvZykmWuCzRWRW1VOxxadOomGvWQyumaVUpchwajagRGvCzWuVg9OZFwaG/K6Uk1yv9xPlS4mpRG1UiK0KwqhK5fg00PvBcFRIhys1yXKjjDwrrv3EnvqfcVTKjR5tVQ1ISAqKCqnyHE79xCqYkb0aoDnqjSnaJDYeuufZLby6HIFEVnIc8Vx7ikHDkl6jER5lULrKKZB8BdaEVwQg2EqBN0c1FwOUU7U+ekf0uXOdgrMkC6vTol1zYaLY9D4eAE0x/BL02aphrkbGhgSiAoLXIjXSooFV2uQmuGq6KkJGdY6yLTqwkG1l0VkFprsrhE+8FhGtGqLTxghGy01xXCuKgWOMWFduLlPY00XPgG6rRq2zWVicZA6q7cTAA5IDXZWE5q/6lYv6i6v+sSOxrHFK7cSsf9SjNrgplppGqoHpH9QBqjCpIVdEYNWUSm5LMKMErTMNcrFAYeKKCjdGtCNXCub11xxS2SErjlwO8FxzoS2LAaiBUKK4nkhvSJPBRXDeSiWg8MGIui60LswtGm0IUEBUfUQnPnJGyMfcXPupam6czkuV3BoBlPSeUNmuVBXKX/UAJY7QGQCWj3Wk2up9xZlCpVcTAhGZhKhzd4KuBD4itGqDRx0BXq7LIAJJKdw2x28Pnen8ZyxnVMeFf/UOEp3GbPaxzRCeobNZ75ZJ/HS+TF56ptAzr4KN2n1WpSwYe8gC0xkm37PYIkXSvjomeLC/1Tr4K42oDqtd2yQ+8QErV2O3olwqucL0tpg6phu0hxWS7Ab7oYOVlKuyKjLgqbgfKX09Bh8RqT3J2niOBXiXY2owwRkVoYHak5lTZYcj19OsjsqTqsCjjE/SxCUo02G1FdpWbTrpllVMWHg+yhcl2PV95KloWVSouFcSLapHRUJXQV1qaKgdyURLc1EhqPD1HparWQatWUPc46Kp2q3SzsSEN2MIQ6uJAs0e6rSoF57WXBXMU7CdjiTYLpD6gIJiBlxTFfChtwEw9kNbUGcdpaSQg8FgxAmSVoNwoAByhUw9i12h8AVqNpyYVToWktnfk4a5rXp4UkADULM2k39PVZUH4mA/XPIpj/XGNqCCC2ON1emVy/DGMw+61g13gCFvUsM0DPmvE7W+owSXCLCAOJ4oGP8Aq126W07SLyMrZjinLIm8q9Y17KlRzrbjLDmUKrjQ0bv/AHKh7LeAXhaf1A9rQKbch2idXcUHDbYqNcam9vVDqbwOSORTGvo2EwjMOyJ3nm/f0RjhZIc6J+ea+dn6krC4u7Un+ckHE/UOIf8A9yByS2NV7rH7VZT7LTLjos6i19Z27k3M2+SsbZO06TT24e+czkFvUdvUKclzxvJdHuxs4XCMptho6zqksX23btMQMiTkk6O2Pvns2b5m/kiYmpYAvAGjRcosEyUqYBgkWPPisLHbLAuzw/pegpNLgLbo55ojqAAWWUbY5V5Ki57f2WlhNozmu7Qa2ezd3LVKMwm8Z/E8P3WVxbTPb0WExMrQovXmsOXMzmOK2cJiJhRvS9NdjkWUrScmN5G0UUFRxsqBykpz0mrtYiBq4xEhKJqv2+aiOGqI6D5a4Rrf5qkatYkw3NSvVkw03n2TODwsfPNbSaJMFg4v4rQp04I/2+6m5unkUzugGw7PCU5QBjQCwnWO+xzSmHcGt3HGzh2fcdU89gAvqCB84rJ2hXa6jucwWnUOGYWk0m3Qhxv2SaNQS0fieRVq+2HU3Q3tixa4G45ELMp0zWbvOzy3tSRoq08MGyRPA9dUchxtPYrab6zCHCx1/ZZTSLE2OnAx7qVcach4wq0cG94JF4ufneqmNvtnl5McUqPblne3SFT74t2f7TuG2W0g7zouQNAe8848Uy/ZIgloIjMH17ohOyRhf6e+mRUxB4ZoJdOi9Jh9n33SAC4SBzAyB1kX7lmYzClriCIMdJSlhTz2swhRa2GwZqU3EM3vtguJGgNpPekXYc8OarqqnlLb/FdKIaSvhKO8YCLGky2lHEuaCA8t5BaeC286mDZp5mZPes6vg3tsRCXmItf5ZJT0jPqisZ3WjgMymMK6rVP/AFXOj/a0R4leYw+J3DPNamE2o91t4nnGSiqj1IobogANHHVK4mmG/jd3qlqRcRvOeXRzhO4XEDMkNAsMr85WWXbXEXDAgDfHcmWntAC51jQc0rW2kxtpDnf4tGZPcq4XD1Hf+E/kSZJ/ZZ2frSdemv8Aqg3gXcAiYVznXcY5JfCYVrBa54m5KeptlSev0w1/BXaJQ6bI6JhqIm9D0morGqjR/CYpNREUQBRW3FEHp8VwLQMzcrWomIB/tCZhQBlIGfHqFBTObTI4G8Lcj25Nsx7Ljq327m4mJ4dVmPrvYZ0jTTmgfrXP/LIcDndOTRW7P4rFb280fhnu8O9IOokgsmQbtOo5FdoNLzZpF7n0W9s/ZfEK8cblUZZ44Ri4HZj4DcxIPRG2nhtxpOS9bTwUBYn1JThi6fj1HL83J5PC0ByWxgKhYOyNSeWUZJPAYedFr0qMCwHgi9RxeTLeRenRO7fKZjmm9nYhjHf9V4DQB+UCTItJN+iqGFoGUdywvqDIdfZct7rTx47r2lPaWA1qtEGRf8YOkA25LG+qsZh6lYGk5rwaQ7TbDe3z7DzXiCUzggS4J3F0XxSR9D//ADrE0GNxLK53RVDGTBMflJ5aLF23sf7JbcFrw4tIvIFRzZ5ZJfZ1LPgmcW6YBJsIHeZ7kYXVcufTAxLY0Q8IYeOafr0OCTpUjvhdFjbxZ7eppYYOaJCUxeyGuP4i62sDS7IVzTule28y1XksXsU8IPEZFZRwjmmMiBdfRKtKQsnaGBm4F8uqxy69N/HZn7eSZvf7nAagSn8OaZtL3PHOG/wtuv8AT4FNrpu6bA3EceSzjswH/c1w1EET7LO5z7azx367P7GwLAS9xh+gygcBK3acizb/ADivNUmYlpDQA46T2T55p+lia5O69u6JvH5eaxylrXHU6022POZjxTOHc43yCy6OIaD2qdSeYn+FpYXFFxHYeO5RVdH2DqmqbEJg4prDVWuMAzGaeKMh6bUdlNdp00yxqPSaGG8lE0WhRTqp2+Rgrjqbc9eVlWq4D/L0SdSnvXkxxJjwhb7XoHFMbJg5cT8urUcJvkLtLDhzrCw9Vu4LCAQrwm0Z/wCMX2bgY0XoMPhBCrgMNC16dNd3jxeX5s7aWOFsvPfUeFli9m1khZ20sFvA81rlOmWGT5ng4mBZaQSm0sMaVQ6XRcMTmbrKzeLPyTWRl1OQsXH0Q4weC29/5olK9OTOq5MsbKvDLTzD9lOBsRCc2Zhd0TmVpVaStRpcMlO218tsEwjIE/M1bEozWREIFd6vDHthnkzq7tUHZlIvqDhKYxG7F1rfSezCTvHuXTZ9K8H638LhoapWwxBWw2jAhDq0wjKdNpl+MpzYCRxFPeHzPQLXqibD+kpXcGjkFyeXJ6Hgw62UeA1okpUVATYc+J8AqVnb5JcJ4AzHgAUfC1TMBojgDHkYXNfTrxF+6DYsJH/q6OvLuRKcEQCx+sOvH/LPxC08MQ/rzHsmjstjvyaHRkSBI6SpnYrMoYZgz36fed3xuEwKNOYFVzsrBw81p4fZ7A6C0eCcODbwB0uBknpFrIpYRk9p8gabxM9ePRa+HcBZjD3ANHmjUMM1tg0DoAEdjEJcw4efyAA0AknqTA8E3Taq0mIwskVW3eSi60qI6LT4tiXhug6JZg3sx1RHsnQkouDpE5hOOvgcwFDLyW7hcPe6TwVGCFuYYLp8enF55TmGp2TzGIGHHOOKZawzmurDPbz/ACYaWFlKgBCuBCE5y6cbpze3l/qLZe+DAuvGuqmmd2LBfVT5ryG3Ni70wLqMp9xpx5TVYFGtInREbdJ4jCOZ2TlKK2sALG6zsxyYZePLFasBC5Qcqfcls2nVDpOE2KXxxP8Al+NHRZ2KfaUStiN1vE5IWDwL6xysc1XU9NMfFll3QNnYY1nxpqV9H2VgQxoaLJXY+yG0Wjit6iABlPzUn2VSa9t+P1ip9tJVbzw4/smcTi9MwOFmg+55lYmO2qwazFrTnwsFzeXy76jq8Pg13kvXqQLWSVRrCRvVAWls5EDkL+qQfWdUlzmkQdLkHgZIIVKBtG8+/wD5Ex3Fcrtxg9bCtmwA1tJ7lbDYcE80KnhnNNrt4jhzHuFr4Jlx6rPJrLDdCjlMwNdR+4Wthzoc/l0Kk1MNZcJTpNo4b/CYDLKoZbomBYKkVTciVAxFbmuliXtKNVt1RgXSkaqiI1i6oG3zKjsN7QDum+pCth9mnfjKfXRaWG22Wixnkrv222HSwFxyPBby4um3P8LCjuGDYhM0XALNxG03VHSZMQB04LtHEnVpT5yM8sLY9LhXxmn2uC83TxQEdk+F/NN08W3VpaOMj2ctcPLr6cnk8G/trudK4Qkm4oaSRqeHiutxbCYBmZyvl0C6p/TjpyX+XL9MObdDrU94XCFTxTDMEnQ8B3wjCoOJ8lU8+Av8+bHx2yGv0WDi/py9tF7N1VvH0QiWmM7/ALTmOSm+XCrnhzjwj9iPyCrT+m6ms+nqvekt4cAeU5TKFXrBhIJaIibgZqeU/D+O/rzWE+nYjev5rbwmEawZABCxu1hT/IWkiJiSBMjkkMTt+mZY3eD9MiOYHNTfJZ6XPHj99t0vaJP5HnYeCTxe2aY/Kq2ZjdvPWAvM1sbWLgWuhmcib8iJ9EKvTa8lz5F5EOcfPRY5Z2+3Rj4/9Nh/1DTJ3QA4mYMER1adUtVpNMjtGSTdxj/5yWe7ZlpgOHGO11t+SPhmPZZp32kWBMyNd13HkVN3lFSSXt0YET2d5vQ69EajSOTx0cLdbaFO4doN45Rz4FNMoyLrO1pufQWGw+7cXHDlxCew+F3Tvt/E5j3C7hqcH58laWHpx36c+Kz9ptGoU7fOSaZSXKDItpPgm2thaSJ2qwIgyXWi5XXi/VKlHGhXA0yVQLohUmo24VwOKq4KJFpcKKAqJbN4L/ToOSq/BAZrTrP5parUmZTmm+7ShoNPdeANEGkJdaf+MeEmyYfna58VQPhX0rtd1MAyWC+rpce8lXpVgO0YBA4Cw5cEt97vvl780LF1A4RlMAwNNU+RcIOMaa0OIhoyGhvmRqT1XcbtHskCN4EbrogNMZRqYlBrGB5AeiRfSDoH+Im/E6lHKp+PHWlaOKeXAhrXAHN/7DWfRaGK2m8U5BG/IggQLnhPVJObGWWUJTaTD9vhl6wnMqd8M00sJtdz2NDzu7gkFurnOJE8ojxS9TaVRz3drdDZMN5tgFKUMNZzdP4sq0my6/8Ak2/UGPdPnaXxY6NY7adR1Omd6ZcA9osYkSJ6iyJtJza5O8XboIgHMmJme9ZtVvYIjUH3PmCn8JS7IPG56m6fKo+PHZNrSJY7tZi/iL9PRV/SuII/y9eBHA8U/UoGZi49jKb+yCMpPP5kj/p6k9MnDt3t3iDB65FaFGgA2Lx8sumid6QM8xlcJynS42RT2Xp0t0W/Hhw5jgrU8LEkZZxwPEFNspTPAI1Ngb88lNqKqMPcO0OfPmmAxdos0HdHBP4XB8dFnvl6Hr2HRoTkFo0aMfPJGZRHyyM2lYwqmOk2uU2o7WqU2kWRAyevoqJwjldDuilt110KbBKq0IkLjfFWMpehaoQqxZXAnqpGaWhHA1RdUS3FPE78eqC8580YN49FT7WfHRGq6IVc0c5i0ZeaGahGk90/0mqtLkgmibdUK6cpwb5ZZey7UpRYO1nmpuTmLyLi3joVYsIvn1EJ7KhVKBtIO7xVWsiwt3aoge4HVMNrDIgHr8lPlC1ShYla+H3iBwBPsFq7jeHmhtpAkka8U9laQo0EI4aHzxn55LVFLoh1aJsbW5p7DMfg/X3lPUMPYdEcYcn1zRWsMRHmEckUL7I1zV20YhEax3ADnKuyk/iI+dEck0vUp+Ks54GaZ/RSRLnd2SZZs9tuzlr/AGlul0zmy78QfQJ2hgZ/LvCebRHyfRM06XzJLXfY5fgOHw4EQBY8M07SZ69VelRB0/ZNsYmmgttf9lek6f4RCyyqynBlK2ynqaEzzEKAaeCjgqbxCuIq1SyGHIjXyNT3KCmmTjAQiMJ7lUMRI6hRs9OOsVQkaIrghuBGSmqxjv21F2DwXUcTePc0X46LgpSmjRIzCGKds7AwtrGksBNDl1KHWoAWF75Cyf3TeLj29lx1G3DmjifLtmVKUXy+ZwVVrPP4Vo7sm90MURpbQ20UXFW/0rHGPCR15KDCzmB86p37Wkd/oVZtOOXp1COJb/CZwPK3GQoMDNgn2DQ258UTum+R/cJ8Ym5ZMt+AdxnuXaeDOoC1PLl/KswcPCEcJ9FzumfTw54KzaJGh8CtVrEQUk/jRzZbaQPGeWiu2hy8lqCn8hWFOTqjgXJnsoHkO/8AZHpYedfQJvd+XRGU/l0+KdgU8OB8/lFFNGLfl11oPKfNAVptj4UUD5ZQD5ku/bv/ACoql4+FVgfJV9yP6XI5dEAMvA1APmhuM5R5/CrYhpi2filcJUcfyB9IVQcdzZsA5yrNac4Vmc/3RGfLqL2UUz49FDax1VncSo5qVNTdKi45yGxxStkVroYzyXFJCiaXn35IbBfuXFF0w4tNj80Ks09nwXVFP2oMZnqq69x9VFEX6WNUNyNN4eiq8do9V1RPEo4Rcrozd0Kiim+0wQDPoqt16BRRUB59PZM6BcUQzq9XMIwaN3L5KiiIm+nHtFrLjAoopoxNcVGD29VFEvs4sBmutyUUSph03XR2j3UUSnuGWc4yuU8z81XVFQ+h2t91xqiizS6ruUUQoGsMkOn7qKKftccC6ooqS//Z"/>
          <p:cNvSpPr>
            <a:spLocks noChangeAspect="1" noChangeArrowheads="1"/>
          </p:cNvSpPr>
          <p:nvPr/>
        </p:nvSpPr>
        <p:spPr bwMode="auto">
          <a:xfrm>
            <a:off x="155575" y="-1600200"/>
            <a:ext cx="4457700" cy="3343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moderni-bryle.info/wp-content/uploads/2012/02/Zelen%C3%BD-z%C3%A1k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293096"/>
            <a:ext cx="3017540" cy="226315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Šedý zákal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je ochorenie šošovky, pri ktorom šošovka stráca svoju priehľadnosť a začína sa zakaľovať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bežne je šošovka číra, priehľadná, ale po jej zakalení získa zrenica sivý odtieň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Zakalenie šošovky zabraňuje priechodu lúčov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najčastejšou príčinou oslepnutia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utný operačný zákrok 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554" name="AutoShape 2" descr="data:image/jpeg;base64,/9j/4AAQSkZJRgABAQAAAQABAAD/2wCEAAkGBxQTEhUUExQWFhUXGRoaGBgYFxwcGhgcHBgXGBgaFxgYHCggGBolHBgXITEhJSkrLi4uFx8zODMsNygtLisBCgoKDg0OGhAQGiwkHyQsLCwsLCwsLCwsLCwsLCwsLCwsLCwsLCwsLCwsLCwsLCwsLCwsLCwsLCwsLCwsLDcsLP/AABEIALUBFwMBIgACEQEDEQH/xAAcAAADAAMBAQEAAAAAAAAAAAADBAUAAgYBBwj/xAA5EAABAwIEBAMHAwQBBQEAAAABAAIRAyEEMUFRBRJhcSKB8BMykaGxwdEGQuEUI1LxYhVygpKyB//EABkBAQEBAQEBAAAAAAAAAAAAAAIBAAMEBf/EACIRAQEAAgICAwADAQAAAAAAAAABAhEhMRJBAxNRImFxMv/aAAwDAQACEQMRAD8ArMBJzba5O0RulMVjJMCAN9V5UqnlkAD11U/2RzORyJ137rx19iQWpiJB5RMa5AfkpM1yBnfpkE/UaA29zcRNhfRumqjYjGEWBH4WpTlsGsmXvPa/2WV8WG+5MJRpkyXSdgE63hVaubNDGx6sfyots9pVbGGfytGmq4mGuvnFh8V1WB/SzG3I5zu77BWKHDm0xJN9v4W032T04jC8Ce4+KewMfZUGfpWbgR1PMT9F11OAYDQDodfwhY7FBhEkfAH7qaaZ1y1P9NkHIdz/ACMkWnwKD78H/iMvOYVirjA2/wA9PglKuJHNIlJOaUfwRky8F3fLvZJVsFTZPK0AfGOqp18aTMTIvnfyKTp4wGzm56+hdS1pKntokkiBExcLWrwkOHSLQL2PyT9auAMrT5ILqoBm4WIvS4aJs2SB9k1w+uKTuV7f7exGR/CC3EQZLnJquHVLhwI9ZrJr9e8U4K17S6mSRpGXwSXDMe6j4SDIznVPcP4t7F3LHh/cN+o6qjjcLTxDOalBnSLgjop/jf1TGG40wiOWMvJUTR5jlZfP3B9I8rh+Cun4HxA2BdAdvptEXWl2mWGunQOw/KLE9vwUJkbp2liw4ABsOE3+H4S9enBNknIGo3ql3SjZ6oVUEI2HDNCIuV5UAQKDoXr3XU2VhmmZRYhT+ZO0ayTneGOGyHPVHdUQxUGoUrBNklbchJhMNcM0VtYKabYNDATmsTxqrEtQN1xRrGwDS6cm9OuyF7ctlznN5jpsOm3Za4rF+zDgCBOZ1PQKLUrOvFpU29Ex2PxDHT+77fM5ofDOHPqmwgb6nsPym+C8JLzzG50m4Hc/YLt+H4dtJtok+R+GTVZN80cs9cQnwr9P+z8Rknc5fz2+qrtwrbQJ+QHxzWOr+Z+XmlcRjCLG3/aYz3T4jjq5CYvGmnncagZoNPGCpPKTG0rZjf8AMwNsz5jfulMVg5PNTcKZz94Se85KFNR7XMZ/K6R4jhg5hImdE7Txogy5jozbYEHoUg/irfF4KhAjJhMXuD87qXHk5l/GhYZralLIA5EA3kLWk08txG1/op1TEuFVz2DlY4c0G9wM/Dki0uMc7eVzXCJMgi20A6ZJagzOty6bQPgF4cGDkIPn8kvgOIsAPtBD58JP06lFr8TYJEgkdUZiXmSxWHgEAkTmNPglxYQ4mOl/kckbE8VZFwZU3EcTa4AC2/VTS/ZBQ855/ZNUcYA21jF9u/RIsfBDhYrR1STIsAfUKOnFNYiqHXi9rgJ3htY0zzUn9wUhW5SAQCDqgU3uY4EKL3HWOxFPE+F7eWpzX2jKRF57KXi8I6jPLdgKHUrMqjmHgqTkMvKVTZxIPYGv0gcx+EOH3W0HR79P4xzgYMgaTcAZ27fRdHWqh9wAJGe264RlDkcYMbEd8uoVjC8ULSG1IFvCR7rulsirKGWPO4qVmQJHmgirMymaeKa6HDIjLz0WN5Cwg5zb+VR2HTA5UKoFlNhiBkVoWlE6CXL1tTUFbFvRewBkqlanEk9EWlW0S/LdFFPKFtNT1OoNUy1gKnQmqD9FgpprTksRGlYtodvmuMsS92vrJe8G4a/EOlrTyDN2nluVtwXhbsTULnh3s25nLmOw3XZgBjeVo5aY+Hw1Wkd8stcQTCYIMHhMNFup3JJ9eSfFNsS85ZNGfnGSh1uICLF5OgaJUvGYzFi7AQP+YA+crpHGx1GKxLWi55RsMz06BTm49nNzFzG/4gDmf3a0a9SuFPEq4qj2rmPJykF4F4nlaQjNZVeT7Sq5gPujkAL4zjxANAnLqrpPOScOqrfqBoaeRhGz325jryzJJ7BMYevSJLnvZRiLOHif1LnmYtsIXGN4c3m997xAADSCc8iR4WjpKM3DCmZEW0J5iO5Nh5LWyJJa7DieLoYhkUmEC3M4DlNreAxJnOy5aljarhUayvEvIM+87TNFPGR+251jTuUh/U8pkNaeY2MZE6DdG5HMNSm8XjajeUOa0tsJEiDv3SONY01JJJ5pEzr3RqhkBodzGQZIt5r3EUJ5GnxmZtpGpVTpPaLupl0tzAJXrKZb173WtTDn2rvDoIXrqTohyNLEljqZcZm+kJUCx8V/WSf/AKYTYwlq2FOVnHTSO605HKa5A/rSRE90xh6/MOmiUqYRxPKMzn0vuqOHw/KOUaBbKTS/HlbeRqbtl7OXTRaAE7QtwTPRc69GOW2ObroV5hsWWm9xrutgP9JdzbyFC0rU8Ry7Fun8KvgHiqz/AJMuYzzseh/AXMU3coJFx101snOG44MeHC7TZw3lKDY6Hg2KBJpPMFpkdQdR1y+CpkGY5oEwDGfXsuN4mwtcHNNxcEK7w3iQqtaCYI3yGp+K0voMsfcXBVIGU6WXgqJajjjEROfLb7omDqzLnSZ1iykvKZTgSPJDqiEeu1kWddLVKeV5SowIXTlFgA6obGgXhY6pKyXkemATdE5RNkvSG6ZDQMlRM07hYh06kLxZGuGwbKbAxtgMr+rndBxjSCOTxDK/X7olZ7QLqLxPHtAgZ6Mb77uvQdTACRT9e4/E02N8LvZ1cgwCXPOxCkGkKhc/FViymDAaHS2QMi7V3YKe7D+2dPu1DEBuTRElznnOenx0ODAhpaXAOaLCSYdrIBNhn8EgttBNaixxOHkmdTc9ZPu+sl46vSjmqyX6Ngnm7uOf0VIEkSyiymMw7mIkbkC5WjMPfmP9w6c2nYaBS1pKWGMc4AczKbdh9J/HxSdUT7ji4bZA/DTurNHhzBoCd4C3qYRo/hG8nJrtDYyMgB2Mf7TeGw5cRcuJsLwPJNO4W83DYG5XrRTYJcHVHAiAH8rctYHMbxkQp43Z/ZjJY3bRgH9vKLiB85IhJYjGBpPLkD0+xhYMd7zW4eiS8ujwvc4cxEBpLyREWOdzdRX0zMRG+/mu3g8v3/0ou4nuQiNxrD+5vxUL+nJKLVwinjG+7L8X6bmu/wASO6Zp0RlA8lzAwSMKFRp8L3DzlTxi/bfcdPTwgmYXlbhJkGmACfenLuo1DiVdmcOHUXVnhfHg48tQcp0nI+aniU+SVp/0Y3BmRcbIVTB37fLyXW0YIS+PwDXCeWTrFjHlmjY6Y5acm+mNbetEnUp+Sv4nANaYpm5zm8fhK4jhzjFx5LnZp3xz32jUnZrR7C27fMJqtS5D8l4KduYKOmm9PE8zQ0+R3WUHFr563G6RqN/9T8k5Rdv5H8qjp0eAxyq4XHcrXNLbG/bqPouYwVMgibCdVb9o0zy3Gk5x5KRM5NTZ2pXBIjbdHptESSOinYfDAkXjqcuiMXJOdgz6kr1rbbLSk2BkiNeqNbNARrDJJF03lMUamqo2H6YELxAovmViw6crjcaXE8j3BpzeweHryl3vHr4QLlSq2JcwezZyjmvfxVKn+MzcychtnbM2PxD/AHqjWhxtTpm4aN+UZx11jog0sD4w+S15u0e85si73HSdusWTiXfUEq0XtIHMDUdf2YJcW6y45EZZ2m/bG4Z5DXOhxcf3AyA4jynr+E46n7zWWmznfuJ/cSdT/K3xNYARrb6zdS0pjppyctyZPX7BaMeXOAAJOkKjwvglSseZ3hb8yujw/CG0yOUbSrMRy+TXSZw7gFR4lx5Rtr/C6TDcGp0xIbJ3NyqGGag8WxYYwpyONytcl+psWB4W/Jc1FMAue6TyuIaJmRYA7Cb+S34rjy9zjopFR2Z9HolRlUXcYv8A22hrS3li56yTqba7Jes/ml5iTnYfbJCo3EkD8FJYyrM3gDbpqplutjZO2V6oEpB3EcxtbuhNa6ocrbb9YVPCcLBBNhHx8t1p8f6l+W3iPGYwFw+ZyVHDVA62yVGF0TjOHBtPmOuV8t7I3D8LH5L1TFPDyQdClcTRaXHbY/ayPgMTkICLisKQ6dToNlsYuV4ecN4lUoGD42bagdN12WExjKjA5jgQdvuuQOHtOqFg8W7D1Jb7sw5unfutYWGTq8ZhybgSd9b5zuFFDXNeZvta19vmulwlYVGhzcj8lpXw3NcXOo9arlY9GNczxGhzyYAJUmn4ZBC6wNEwc9lO4lgQQSIkLnY74Zeqk0KbSSDle0apepRNKREtPy9fdOYVh5pMTsnsZhw5mWVr5idwrOit1UvAYyDyuMg5fhVcDULXTMtv9FzzqXKYP+lSwVUCA420d+d1J2uU/i6hlVrm+7e0Gbea89gd7dlL9qRkfh9wm6bDyh0n4GPik460ZNTSZvH8rc2Fj0ySlR/hzEnoh0sRIiVNt4nAydddkZlrBaUKXMLEfNbkGdJVGjggaLEWhUIEO+a8SBwlEEXzeTBdMlx1aBYAbmYCawzIBh2sucALnYaQJzSlGj4i45xloBqAP8ZGv+HVMVasDOPVvlC2+CmLerWgAD1/KvfpbgPMfaVR2G3UoPAeFT43i9oB0XacOZAFrpYz25fJn6hihh4kR6gLWrSBT4EBDLJTcGlJsBcj+tMdDeUarr6roBXzf9XPmpGyWPbZdIsIZwTsi3t1WGmVdwVWRCWUHDlOp8PcRDWFztYFh3OTR1JXOcVoua7kLeUk9/gdR1C/Qf6V4bSGHpu5QS+5J3k/hfM//wBK4Q2njJFgSHAaCW+K/ePipBuXldRy+B4fAkjNOsw1+icp0bIwpxmlakgLMMCIi62qYS3VMMMLcmUNnpzrsMSZBAIvEx5Knw1zntLnXIy7aLbFUYMhF4YRlpdSrCmKxFhpB/0peJqSSZVTEUxzXtOX56Kdi6cfPVVvar+m+IFtvl0XX06rXCQvnPDKpDl0OFx5bl5jdccq9WE3FzFU5yE9/slGtBmAJHRUMPUD28zUtVw4JkWPrRGx0xqJjcLfmGfrRb1cR7SJEEQO6qVaJAkjz0S1fDBwQ6ddypvFcK2JaCf9dlHpUzMbrpqTS7wmLdFP4pgeW7VMu9uuGXHjWnDKgBLTp8+nZPsxRykhs5aeQUikZvHcflN4N0zOYVlDLE69wK2p04QuUZpmlhpbMqh0YomTlZUaTRFskrhaI1sVRbh+qscsqXe0z0XqfbRLRoQvVtDt87o0CSeUHxfIDIdBCPS4aS5pkWcOa4kzJENzIsZPbddJwTCsbScXzzPHh/8AbXbIIeIwsw4C4M/lWT3TuXqK2FIFvorGFAAt6upmBbtsFRpsg9M11eWqDXW9d1p2hL06k9kSSjtNNMSbFfN/1OT7WV9JqtkFcL+p8P4pO66Y1Mpw5xrrHO+aeY0NyN9/ql6moF15ENMnvf5JZ0cI7n9LfqWp7IUmtaeR4uToXTfbP5Ljv1/j6r8aTVtIHKBlAkW6WSnDeNVMMXOZyw6HEOE3aQWn0VE47xSpiKprVHS7KwgAbACwAulO3OrOFxJVCm6c1AwFedVXZUgKZLjTUQiUwSgUnSjGro1A3mLyUzhwLahgnO86jVHx9WdbovD6Za0kjyWWTZoYUTOmyj8QIvFzPyT9TEz0PyUriVW1hpBVUvgG+NUn2SvC6ep1snK682b1fEEziVSmfA6J00VnC8cpPgOJa7WcvIrmMQEFtOSpt21t37SdDIQ/YbBc/wAPrOYLE200XR4DGc7ZiDqND1CvaXh5Uo6/Nb4nCD2IcSeYk/DfdGBGWnzC1rsM2NkcixvLlKuFI8QtuvKDrzBC6Opg5JtnlspXEaIAtmjr26zOXgTDO8PMdbegncO60jJQqL3AQFawtTmaBsMk5XLPHStw+lzHbYKkynFilOFU5H31VB4zCfp5sry8qU4WLHSR9VijRKoPDj4TYabbCESozzQ+HjVwyyI/AuqDiCLKyFbySpYgs0t9FToVS6LW79lKeCPwj4asWGWmRsrscsfcXaY+MoxaluHYpptMfdPFXTjeKCFzf6qwXMwwuoLEvi8MHNITxGvkrBofRXraZm1pVPjmANJ5IFj8ik6CWXSY9gYmiIPq+igYjD6H/avl05gdSguohxHhsNN+6QVzWHeabumyrjiIPrVZicAZJtnYJb+gJdEEetFBUqOJ3RxjANVJrYZzbGRdP8IwlyTojXSGMGwvdJFtAVVr1zBbER80t7a4AF0xiXTYWkZqaOJ1ZxAv5KbXMmBdNYh0W0ErTCU7yc1Mq2M3TuFZAjZePMleVKi0DpXnt292M1C9ajK2GHi6epUCRGq3qs0G8KHC/r6LoeBWUalh5cAF0mDoAANA7p4j8mtHauGDwC0RbLe1z8UD2XoqtRaIsgVcOTcbT+VsnPG6LspTbT8bpbi+CbykzcbJkOgXsivqczYIHwRnRcy7cg7D65ImGaW2XUnAANJja/1BUzEYIzktrR+cyWuCYhrWTm7ITkN7Js/Vc/RaW6qnRqErpvbz5YauzLjAXq8p6gr1YUUViLNEnysBEkyRv5pijeeVxnWCLdwUu7DukEkDOwuRlFyInyRv6cEXLiTu530mPksVGcyc80Gs8NzMdExgoj2bGtJztdxFuuSWq4YPuQ4f+J/Cln4sv6ZwrwRLT66hVcLj4s630UnD4SAeUmNEUugXEhWWxMsZXQB4OS8F9FEpuI90x0Kao48izh5rpK4ZYWBcZ4aKjTa64bF4J1ImRbQr6T7drtUlxDANeIsUt8DOK+bGiCZQ3C8gRe66jif6adTktgtnQ/RQH0IzkJwbC1RxJB9bLyrDYcLuy6Ld1DPqgVaMLJqsxjfaNBi8GY+qLgGcrBJ3lBpsMG6wkqLDDXQ4nZa1sXMdNkuKZOQN80xh8EULTxx2VFMk3TQpwmjhgO6DUGn0C45Xb04YaLPN+y9oMlG/pHRZp+S2oUiP2lHTscZYWz9X7LVrB+PytajyMxE5n7BGoHmOkLVpwZwVHLquiw+FgR8VP4ZTvzK8xwcZgkk5DPy6pRzzvIbQGjPuEfiFSmbsBAgW+qnvMax0QK+KAzKm08edsqPv07IlF7SbfBLtq8y3FiDYwpIeXS5TeC3lNj10OhS+JwhFyB66JWjXLiSd1QrO5gAc7QR036puPVSq1AItClBGiarMGl0u4HJG8FvcMEWssWnMQN16qGimIbn3QCJjm93Qb9+nROPbI7oOIsA0ZnK2Q1jrt36JFKXxBAB5IDZAJ0BygAXcenz0TWEe9rpNwbf3ALdQ1oEeZ8kJtCIAEuGQ0b579cyi1bNlxJOQGQnYD8qpTr6XigOzgaW0ynNCIcJBaQAYk69hmkWUv3Ovy3GwIuOXqN1tX4q0BoLjOVmlznHKWgf/AEVm1R3U51Q+Z06rR7yQHBpkzPM+4vnyiRlOypDB+GecZeU55qabeuyjHdE1hMfykgOcJ2g/FpzWjGCPvoluUcx5XA9JW5bWN7OVXl7QJpgzmRDtTci3oKDisMHbFUa1IoAaRlr81fKxphEGtw05hJ1MA4rqTSusZhRst5VvDFy7eEPjML2hwq8SF09SghChBmB3U8qswxTKfCY1Xv8ARAG4Md1XidUN7mjM59FKU4JNwLdkV2GRG9CIWpqED3gT2UUA4a+SBUwmcJh2Ln3vDG+XxWzhIkOCOjlTa9AxcWKAzCkZEhO+zN7eYyWzaMraPbfB4pzBFj3VHDcbqMBDQBIiYBMdDopLqcLLrbo3GU37Zx0K8HZCoybanJetBPdSclZo22V6as+rfBFw9GQtBQzgWUu9pNaMYNxyVWn4nGMh+JSODZEnp8MkRtYgENtP13XSOGXNUgwcs65IXKCJ20SlN4baSmDUECPNYLGsrFoSD5/7XqrPHt12SrWkuJym07Dp1zPmmMRMBu+vTX11RKTAG+rKs1p0gMskCqA53b66+u6a5bZpWqYAi5P3v8llhLG8z/7TRc+92OSMOH+yEutu43z0BzTWDpBsmbkzKcY9xMk9gRIj/kDmq1yS/aue0Nd/bbu33jc3O3lfqEJzeTw0wJN5MmOpJkyqL8KcxET8PiplbUauN+oFmt8/yq05WMViBXptLS1vKOWdSRqxptHXqtca/wADBZoaPE77ykqdCLn3tT9ugCQoY6o5xLT4dZgiYsI1MQe56LbHx/F3CUPaC4IBHhdlvffTIpXEYUh/KzxNH7tzrZaHib49mCAX57AC5PTbzRWYo/5HafKJU4XVjG0gQCMwc9+iDXLmCS2QhYevFNoYZgQe8Xv3CabxDna2YEDa/UFbhuSdWpkHSJ0Nj1zS2KpvaQaZlg0Ocd15xStLwSZi4k5kZx/4yPgg4vEkQW5Z+SlORtSrggOAkHbPrrmtnPDsjI9ZpSnVggj3TnH1Q8S/Mgwfr3R2cglRomWmPOxS1WuZkLUgkSLEaBAY8zBhSnIqHGAtAgB31S9QjwxaxMR/yPxSfP4rXCdrS4NJ0aAOwJVja0o1GBnhaQfaU2kyQOV3vfkeaX4eQ4uBMQJuUliKh8wtOU2Iy3+q1aY8Kcs5vESLGO9s+kT8Eli4kR8koSSYVWhREMJ8987+ana/8h4QzbVUX0y4SRcZ9eq2wGE5Kt7jPJHx4knQD0FLxAuW6Wo4wtic4t/Ka4c6S8zEj19VBqVJdYzsrWEEgEGCBfqdFu1s1BqlQcob+6TP2TFShygc0yVOru8RcTeVQoP5m+IkkZJRzymm9Jreq2qsgL1tO9tp815WqK2OeywrLF4AQsWVQLJE5egt6QvPrZeLEwLmxI9errRjA6T5DovVihNqAyG90zosWKxK1cbIPDqAeTP7Rbpa6xYsnpnF8DDHnmNgNLmRvKTweCBY8iBEmI6x5LFi1bG3SNTvUe4/tPKB85+fyT5dN1ixB3pTB1IqPbpn8VlWoWvI0JBjvM/RYsVb2DjjLT0S2DE0/wDtt8FixEo1wokubo24/C0quy0lYsW9HOx6Z5aVs3kyZyA0jqY+CUZTBeBuVixapPbzFgTIAHQI1O7SsWLRfQDzYqv/AE0UgZ2WLFZ0mXpOpslys40cpDW2BAPnksWKTocu4bLi1gug1btkkrFiQRFpvl8QrLcgZXixB1yEcZdBTtGpFo3usWJYuOZmo6QDuPsliLrFitc42hYsWKK//9k="/>
          <p:cNvSpPr>
            <a:spLocks noChangeAspect="1" noChangeArrowheads="1"/>
          </p:cNvSpPr>
          <p:nvPr/>
        </p:nvSpPr>
        <p:spPr bwMode="auto">
          <a:xfrm>
            <a:off x="0" y="-1524001"/>
            <a:ext cx="471487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3556" name="Picture 4" descr="http://i.iinfo.cz/images/687/sedy-zakal-vyresite-ambulantne-a-za-dvacet-minut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9285" y="4869160"/>
            <a:ext cx="3274715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Ďakujem za pozornosť</a:t>
            </a:r>
            <a:endParaRPr lang="sk-SK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Základné pojmy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200800" cy="324036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sz="3600" b="1" dirty="0" smtClean="0">
                <a:solidFill>
                  <a:srgbClr val="FFFF00"/>
                </a:solidFill>
              </a:rPr>
              <a:t>Akomodácia oka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just"/>
            <a:r>
              <a:rPr lang="sk-SK" dirty="0" smtClean="0">
                <a:solidFill>
                  <a:srgbClr val="92D050"/>
                </a:solidFill>
              </a:rPr>
              <a:t>Zaostrenie spôsobené zmenou tvaru šošovky. Nastáva vzťahom svalom, kedy sa vyklenú obe plochy šošovky, no najmä predná.</a:t>
            </a:r>
          </a:p>
          <a:p>
            <a:pPr algn="just"/>
            <a:r>
              <a:rPr lang="sk-SK" dirty="0" smtClean="0">
                <a:solidFill>
                  <a:srgbClr val="92D050"/>
                </a:solidFill>
              </a:rPr>
              <a:t>Akomodačná schopnosť zdravého oka je ohraničená a s pribúdajúcim vekom človeka sa zväčša zhoršuje </a:t>
            </a:r>
          </a:p>
          <a:p>
            <a:pPr algn="l"/>
            <a:endParaRPr lang="sk-SK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Základné pojmy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Blízky bod oka 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Je </a:t>
            </a:r>
            <a:r>
              <a:rPr lang="sk-SK" b="1" dirty="0" smtClean="0">
                <a:solidFill>
                  <a:srgbClr val="92D050"/>
                </a:solidFill>
              </a:rPr>
              <a:t>najbližší bod</a:t>
            </a:r>
            <a:r>
              <a:rPr lang="sk-SK" dirty="0" smtClean="0">
                <a:solidFill>
                  <a:srgbClr val="92D050"/>
                </a:solidFill>
              </a:rPr>
              <a:t>, ktorý sa zobrazí na  sietnici oka (ostro)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Oko vníma blízky bod </a:t>
            </a:r>
            <a:r>
              <a:rPr lang="sk-SK" b="1" dirty="0" smtClean="0">
                <a:solidFill>
                  <a:srgbClr val="92D050"/>
                </a:solidFill>
              </a:rPr>
              <a:t>pri najväčšej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b="1" dirty="0" smtClean="0">
                <a:solidFill>
                  <a:srgbClr val="92D050"/>
                </a:solidFill>
              </a:rPr>
              <a:t>akomodácii 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Všetky body bližšie k oku ako blízky bod sa zobrazia neostro</a:t>
            </a:r>
          </a:p>
          <a:p>
            <a:pPr>
              <a:buNone/>
            </a:pPr>
            <a:endParaRPr lang="sk-SK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Základné pojmy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Ďaleký bod oka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Je </a:t>
            </a:r>
            <a:r>
              <a:rPr lang="sk-SK" b="1" dirty="0" smtClean="0">
                <a:solidFill>
                  <a:srgbClr val="92D050"/>
                </a:solidFill>
              </a:rPr>
              <a:t>najvzdialenejší bod</a:t>
            </a:r>
            <a:r>
              <a:rPr lang="sk-SK" dirty="0" smtClean="0">
                <a:solidFill>
                  <a:srgbClr val="92D050"/>
                </a:solidFill>
              </a:rPr>
              <a:t>, ktorý sa zobrazí na  sietnici oka (ostro)</a:t>
            </a:r>
          </a:p>
          <a:p>
            <a:pPr>
              <a:buNone/>
            </a:pPr>
            <a:r>
              <a:rPr lang="sk-SK" dirty="0" smtClean="0">
                <a:solidFill>
                  <a:srgbClr val="92D050"/>
                </a:solidFill>
              </a:rPr>
              <a:t>Oko vníma ďaleký bod </a:t>
            </a:r>
            <a:r>
              <a:rPr lang="sk-SK" b="1" dirty="0" smtClean="0">
                <a:solidFill>
                  <a:srgbClr val="92D050"/>
                </a:solidFill>
              </a:rPr>
              <a:t>bez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b="1" dirty="0" smtClean="0">
                <a:solidFill>
                  <a:srgbClr val="92D050"/>
                </a:solidFill>
              </a:rPr>
              <a:t>akomodácie</a:t>
            </a:r>
            <a:r>
              <a:rPr lang="sk-SK" dirty="0" smtClean="0">
                <a:solidFill>
                  <a:srgbClr val="92D050"/>
                </a:solidFill>
              </a:rPr>
              <a:t>, </a:t>
            </a:r>
            <a:r>
              <a:rPr lang="sk-SK" dirty="0" err="1" smtClean="0">
                <a:solidFill>
                  <a:srgbClr val="92D050"/>
                </a:solidFill>
              </a:rPr>
              <a:t>vráskavcový</a:t>
            </a:r>
            <a:r>
              <a:rPr lang="sk-SK" dirty="0" smtClean="0">
                <a:solidFill>
                  <a:srgbClr val="92D050"/>
                </a:solidFill>
              </a:rPr>
              <a:t> sval je </a:t>
            </a:r>
            <a:r>
              <a:rPr lang="sk-SK" dirty="0" err="1" smtClean="0">
                <a:solidFill>
                  <a:srgbClr val="92D050"/>
                </a:solidFill>
              </a:rPr>
              <a:t>uvoľený</a:t>
            </a:r>
            <a:r>
              <a:rPr lang="sk-SK" b="1" dirty="0" smtClean="0">
                <a:solidFill>
                  <a:srgbClr val="92D050"/>
                </a:solidFill>
              </a:rPr>
              <a:t> </a:t>
            </a:r>
          </a:p>
          <a:p>
            <a:pPr>
              <a:buNone/>
            </a:pPr>
            <a:endParaRPr lang="sk-SK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Krátkozrakosť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Ďalekozrakosť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Šeroslepota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Astigmatizmus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Dvojité videnie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Zelený zákal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Šedý zákal </a:t>
            </a:r>
          </a:p>
          <a:p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 descr="https://encrypted-tbn3.gstatic.com/images?q=tbn:ANd9GcScWKMLbE7xqGTfwCQ76KMUpTBRehbArOnJ9Cb1wbGXbH7pHE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844824"/>
            <a:ext cx="4714875" cy="353377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Krátkozrakosť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obrazy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blízkych 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predmetov vznikajú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 sietnici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vnem ostrý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obrazy veľmi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vzdialených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predmetov vznikajú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pred sietnicou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( vnem neostrý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blízky bod má posunutý bližšie k oku ako zdravé oko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oko má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veľkú optickú mohutnosť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korekcia ( náprava ) chyby – je potrebné zmenšiť optickú mohutnosť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–  pomocou vhodnej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rozptylky  ( </a:t>
            </a:r>
            <a:r>
              <a:rPr lang="el-GR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ϕ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&lt;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0 )</a:t>
            </a:r>
            <a:endParaRPr lang="en-US" b="1" dirty="0" smtClean="0">
              <a:solidFill>
                <a:schemeClr val="accent6">
                  <a:lumMod val="20000"/>
                  <a:lumOff val="80000"/>
                </a:schemeClr>
              </a:solidFill>
              <a:cs typeface="Arial" charset="0"/>
            </a:endParaRPr>
          </a:p>
          <a:p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89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4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Ďalekokozrakosť</a:t>
            </a:r>
            <a:endParaRPr lang="sk-SK" sz="4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obrazy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vzdialených 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predmetov vznikajú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 sietnici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vnem ostrý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obrazy veľmi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blízkych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predmetov vznikajú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za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sietnicou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vnem neostrý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blízky bod má posunutý v značnej vzdialenosti od oka ( 50 cm - 100 cm)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oko má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malú optickú mohutnosť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- korekcia ( náprava ) chyby – je potrebné zväčšiť optickú mohutnosť  –  pomocou vhodnej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spojky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l-G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ϕ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&gt;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0 )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Arial" charset="0"/>
              </a:rPr>
              <a:t>   - často sa vyskytuje u starších ľudí, ktorých svaly v oku už nie sú tak účinné</a:t>
            </a:r>
          </a:p>
          <a:p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5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Astigmatizmus</a:t>
            </a:r>
          </a:p>
          <a:p>
            <a:pPr>
              <a:buFontTx/>
              <a:buChar char="-"/>
            </a:pP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veľmi bežnou očnou vadou</a:t>
            </a:r>
          </a:p>
          <a:p>
            <a:pPr>
              <a:buFontTx/>
              <a:buChar char="-"/>
            </a:pP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bod sa nezobrazí ako bod, ale ako čiara, prípadne krúžok</a:t>
            </a:r>
          </a:p>
          <a:p>
            <a:pPr>
              <a:buFontTx/>
              <a:buChar char="-"/>
            </a:pPr>
            <a:r>
              <a:rPr lang="sk-SK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</a:t>
            </a: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rejavuje sa tak, že oko vidí neostro do blízka i na diaľku</a:t>
            </a:r>
          </a:p>
          <a:p>
            <a:pPr>
              <a:buFontTx/>
              <a:buChar char="-"/>
            </a:pP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Príčinou astigmatizmu je nerovnomerné zakrivenie rohovky </a:t>
            </a:r>
          </a:p>
          <a:p>
            <a:pPr>
              <a:buFontTx/>
              <a:buChar char="-"/>
            </a:pP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 malej miere postihuje astigmatizmus takmer každého - tvar rohovky sa deformuje tlakom očného viečka. V tomto prípade ale nie je astigmatizmus taký výrazný, aby ho bolo treba korigovať pomocou okuliarov</a:t>
            </a:r>
          </a:p>
          <a:p>
            <a:pPr>
              <a:buFontTx/>
              <a:buChar char="-"/>
            </a:pPr>
            <a:r>
              <a:rPr lang="sk-SK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príčinou výraznejšieho astigmatizmu je zväčša dedičnosť.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Chyby oka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4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Šeroslepota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šeroslepota  predstavuje zhoršenie videnia v noci a za šera.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najčastejšie sa spája s nedostatkom vitamínu A prijímaného v potrave. </a:t>
            </a:r>
          </a:p>
          <a:p>
            <a:pPr>
              <a:buNone/>
            </a:pPr>
            <a:r>
              <a:rPr lang="sk-SK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Dvojité videnie</a:t>
            </a:r>
          </a:p>
          <a:p>
            <a:pPr>
              <a:buNone/>
            </a:pPr>
            <a:r>
              <a:rPr lang="sk-SK" sz="4000" dirty="0" smtClean="0"/>
              <a:t>-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jedno oko vidí daný obraz inak, aj druhé oko vidí ten istý obraz inak</a:t>
            </a:r>
            <a:endParaRPr lang="sk-SK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505</Words>
  <Application>Microsoft Office PowerPoint</Application>
  <PresentationFormat>Prezentácia na obrazovke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Chyby oka</vt:lpstr>
      <vt:lpstr>Základné pojmy</vt:lpstr>
      <vt:lpstr>Základné pojmy</vt:lpstr>
      <vt:lpstr>Základné pojmy</vt:lpstr>
      <vt:lpstr>Chyby oka</vt:lpstr>
      <vt:lpstr>Chyby oka</vt:lpstr>
      <vt:lpstr>Chyby oka</vt:lpstr>
      <vt:lpstr>Chyby oka</vt:lpstr>
      <vt:lpstr>Chyby oka</vt:lpstr>
      <vt:lpstr>Chyby oka</vt:lpstr>
      <vt:lpstr>Chyby oka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Chyby oka</dc:title>
  <dc:creator>Windows User</dc:creator>
  <cp:lastModifiedBy>Jaroslava Vitazkova</cp:lastModifiedBy>
  <cp:revision>11</cp:revision>
  <dcterms:created xsi:type="dcterms:W3CDTF">2014-11-23T08:38:32Z</dcterms:created>
  <dcterms:modified xsi:type="dcterms:W3CDTF">2018-03-25T10:38:54Z</dcterms:modified>
</cp:coreProperties>
</file>