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48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462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93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34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84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551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269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1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248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2422CC-351C-4EA1-9F74-BD857C3A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3F487B3-B97D-42BC-9345-8D67A356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2EBDF60-ACD1-4C0B-93BD-66B843D4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9E1B5FF-BD9A-4743-A5FC-A228A83B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317DE56-5E75-47C7-8842-DAC8F94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424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83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842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12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04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0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32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47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6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1EBAD5-8DC4-42A4-9CA4-F21DD3696382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54A0DD-410B-46A4-A986-92FCF0395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82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3D6B98D-60EC-4E43-8902-8C4D5B840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Vylučovacia sústava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48063BB-4E6B-460D-8A97-BE1883000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81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Ktorý mliečny nápoj je najlepší? | Nový Čas">
            <a:extLst>
              <a:ext uri="{FF2B5EF4-FFF2-40B4-BE49-F238E27FC236}">
                <a16:creationId xmlns:a16="http://schemas.microsoft.com/office/drawing/2014/main" xmlns="" id="{DDC2B76A-1A6D-4FF2-B32D-23D979E6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30" y="4762646"/>
            <a:ext cx="1213356" cy="1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61FDE70-0EB8-40E9-9E34-0696FCC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3" y="529465"/>
            <a:ext cx="10364451" cy="1009832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chemeClr val="accent1"/>
                </a:solidFill>
              </a:rPr>
              <a:t>Voda - príjem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01E2F23-13F6-4048-832D-B5AD671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69" y="1759744"/>
            <a:ext cx="10515600" cy="3619500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z nápojov </a:t>
            </a:r>
            <a:r>
              <a:rPr lang="sk-SK" sz="2400" dirty="0"/>
              <a:t>– čistá voda, minerálka, džús, čaj, ovocné šťavy...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zo stravy </a:t>
            </a:r>
            <a:r>
              <a:rPr lang="sk-SK" sz="2400" dirty="0"/>
              <a:t>– ovocie, zelenina, mliečne nápoje...</a:t>
            </a:r>
          </a:p>
        </p:txBody>
      </p:sp>
      <p:pic>
        <p:nvPicPr>
          <p:cNvPr id="1026" name="Picture 2" descr="Piť či nepiť vodu z vodovodu? Je balená voda zdravšia? | Môjdom.sk">
            <a:extLst>
              <a:ext uri="{FF2B5EF4-FFF2-40B4-BE49-F238E27FC236}">
                <a16:creationId xmlns:a16="http://schemas.microsoft.com/office/drawing/2014/main" xmlns="" id="{0873FE8C-1C74-4D9E-9565-37A8BCCF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4" y="3062292"/>
            <a:ext cx="2691353" cy="17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C1C36CA6-1388-41F7-9D11-97590907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31" y="434181"/>
            <a:ext cx="1371600" cy="2000250"/>
          </a:xfrm>
          <a:prstGeom prst="rect">
            <a:avLst/>
          </a:prstGeom>
        </p:spPr>
      </p:pic>
      <p:pic>
        <p:nvPicPr>
          <p:cNvPr id="1028" name="Picture 4" descr="Nápoje, ktoré ničia vaše telo - ZDRAVIE.sk">
            <a:extLst>
              <a:ext uri="{FF2B5EF4-FFF2-40B4-BE49-F238E27FC236}">
                <a16:creationId xmlns:a16="http://schemas.microsoft.com/office/drawing/2014/main" xmlns="" id="{64FE0012-31B7-49AA-BF58-FC6CD210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95" y="2968411"/>
            <a:ext cx="2691353" cy="17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C2F1680B-11E6-4DAB-8C89-9FCDB4134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85" y="2881584"/>
            <a:ext cx="5282481" cy="3762123"/>
          </a:xfrm>
          <a:prstGeom prst="rect">
            <a:avLst/>
          </a:prstGeom>
        </p:spPr>
      </p:pic>
      <p:pic>
        <p:nvPicPr>
          <p:cNvPr id="1032" name="Picture 8" descr="Mliečny koktail, recepty ako pripraviť mliečny koktail | Dobruchut.sk">
            <a:extLst>
              <a:ext uri="{FF2B5EF4-FFF2-40B4-BE49-F238E27FC236}">
                <a16:creationId xmlns:a16="http://schemas.microsoft.com/office/drawing/2014/main" xmlns="" id="{B5FB2FDE-DCC9-4B51-BB2E-EFCCA5D8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6" y="5152225"/>
            <a:ext cx="2302887" cy="12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šetky produkty v kategórii Mliečne nápoje | Dohliadač.sk">
            <a:extLst>
              <a:ext uri="{FF2B5EF4-FFF2-40B4-BE49-F238E27FC236}">
                <a16:creationId xmlns:a16="http://schemas.microsoft.com/office/drawing/2014/main" xmlns="" id="{666FB9ED-78BE-4971-85FF-447A6903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562" y="5282894"/>
            <a:ext cx="1297293" cy="12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731DE97-1AE1-4C30-A3FC-39CAB772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7992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chemeClr val="accent1"/>
                </a:solidFill>
              </a:rPr>
              <a:t>Voda - vylučovanie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295E1D2-8046-4584-9228-863079B1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45" y="1634837"/>
            <a:ext cx="11111018" cy="4156364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/>
              <a:t>Nadbytočnú vodu telo vylučuje pomocou </a:t>
            </a:r>
            <a:r>
              <a:rPr lang="sk-SK" sz="2400" b="1" dirty="0">
                <a:solidFill>
                  <a:srgbClr val="FF0000"/>
                </a:solidFill>
              </a:rPr>
              <a:t>vylučovacej sústavy a potu</a:t>
            </a:r>
          </a:p>
          <a:p>
            <a:pPr marL="0" indent="0">
              <a:buNone/>
            </a:pPr>
            <a:r>
              <a:rPr lang="sk-SK" sz="2400" b="1" u="sng" dirty="0">
                <a:solidFill>
                  <a:srgbClr val="00B050"/>
                </a:solidFill>
              </a:rPr>
              <a:t>Časti vylučovacej sústavy: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FF0000"/>
                </a:solidFill>
              </a:rPr>
              <a:t>obličky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FF0000"/>
                </a:solidFill>
              </a:rPr>
              <a:t>močovody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FF0000"/>
                </a:solidFill>
              </a:rPr>
              <a:t>močový mechúr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FF0000"/>
                </a:solidFill>
              </a:rPr>
              <a:t>močová rúra</a:t>
            </a: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7" name="Obrázok 6" descr="Zborovna.sk – portál pre učiteľov">
            <a:extLst>
              <a:ext uri="{FF2B5EF4-FFF2-40B4-BE49-F238E27FC236}">
                <a16:creationId xmlns:a16="http://schemas.microsoft.com/office/drawing/2014/main" xmlns="" id="{450B7B46-EB1C-43AC-8C8B-776E21B09FD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1" r="30735"/>
          <a:stretch/>
        </p:blipFill>
        <p:spPr bwMode="auto">
          <a:xfrm>
            <a:off x="3746269" y="2872829"/>
            <a:ext cx="2515986" cy="36803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283CD632-D0AA-4B9A-8A6E-BA72D435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76" y="2597727"/>
            <a:ext cx="4034206" cy="26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1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103811-878A-4A3D-9D71-EA42BCE5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30" y="94511"/>
            <a:ext cx="10364451" cy="1596177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Vylučovacia sústava</a:t>
            </a:r>
          </a:p>
        </p:txBody>
      </p:sp>
      <p:pic>
        <p:nvPicPr>
          <p:cNvPr id="5" name="Picture 12" descr="SÃºvisiaci obrÃ¡zok">
            <a:extLst>
              <a:ext uri="{FF2B5EF4-FFF2-40B4-BE49-F238E27FC236}">
                <a16:creationId xmlns:a16="http://schemas.microsoft.com/office/drawing/2014/main" xmlns="" id="{AE4AB002-DD8E-4BA6-A00D-11986CA3A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10104" r="31830"/>
          <a:stretch/>
        </p:blipFill>
        <p:spPr bwMode="auto">
          <a:xfrm>
            <a:off x="1288472" y="1394103"/>
            <a:ext cx="4356128" cy="49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xmlns="" id="{E0267DE9-7FEB-4C75-ABED-CD687C3FC8B9}"/>
              </a:ext>
            </a:extLst>
          </p:cNvPr>
          <p:cNvSpPr txBox="1">
            <a:spLocks/>
          </p:cNvSpPr>
          <p:nvPr/>
        </p:nvSpPr>
        <p:spPr>
          <a:xfrm>
            <a:off x="5550202" y="1690688"/>
            <a:ext cx="5353326" cy="4802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sk-SK" dirty="0">
                <a:latin typeface="Arial Narrow" panose="020B0606020202030204" pitchFamily="34" charset="0"/>
              </a:rPr>
              <a:t>tvoria ju:</a:t>
            </a: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  <a:latin typeface="Arial Narrow" panose="020B0606020202030204" pitchFamily="34" charset="0"/>
              </a:rPr>
              <a:t>obličky</a:t>
            </a:r>
            <a:r>
              <a:rPr lang="sk-SK" dirty="0">
                <a:latin typeface="Arial Narrow" panose="020B0606020202030204" pitchFamily="34" charset="0"/>
              </a:rPr>
              <a:t> –</a:t>
            </a:r>
            <a:r>
              <a:rPr lang="sk-SK" sz="3000" dirty="0">
                <a:latin typeface="Arial Narrow" panose="020B0606020202030204" pitchFamily="34" charset="0"/>
              </a:rPr>
              <a:t>tvorí sa v nich moč, vylučujú sa škodlivé látky</a:t>
            </a: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endParaRPr lang="sk-SK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  <a:latin typeface="Arial Narrow" panose="020B0606020202030204" pitchFamily="34" charset="0"/>
              </a:rPr>
              <a:t>močovody</a:t>
            </a:r>
            <a:r>
              <a:rPr lang="sk-SK" dirty="0">
                <a:latin typeface="Arial Narrow" panose="020B0606020202030204" pitchFamily="34" charset="0"/>
              </a:rPr>
              <a:t> </a:t>
            </a:r>
            <a:r>
              <a:rPr lang="sk-SK" dirty="0">
                <a:solidFill>
                  <a:srgbClr val="0000FF"/>
                </a:solidFill>
                <a:latin typeface="Arial Narrow" panose="020B0606020202030204" pitchFamily="34" charset="0"/>
              </a:rPr>
              <a:t>– </a:t>
            </a:r>
            <a:r>
              <a:rPr lang="sk-SK" dirty="0">
                <a:latin typeface="Arial Narrow" panose="020B0606020202030204" pitchFamily="34" charset="0"/>
              </a:rPr>
              <a:t>moč preteká do...</a:t>
            </a: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endParaRPr lang="sk-SK" dirty="0">
              <a:latin typeface="Arial Narrow" panose="020B0606020202030204" pitchFamily="34" charset="0"/>
            </a:endParaRP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  <a:latin typeface="Arial Narrow" panose="020B0606020202030204" pitchFamily="34" charset="0"/>
              </a:rPr>
              <a:t>močový mechúr</a:t>
            </a:r>
            <a:r>
              <a:rPr lang="sk-SK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sk-SK" dirty="0">
                <a:latin typeface="Arial Narrow" panose="020B0606020202030204" pitchFamily="34" charset="0"/>
              </a:rPr>
              <a:t>– hromadenie moču,</a:t>
            </a: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endParaRPr lang="sk-SK" b="1" dirty="0">
              <a:latin typeface="Arial Narrow" panose="020B0606020202030204" pitchFamily="34" charset="0"/>
            </a:endParaRPr>
          </a:p>
          <a:p>
            <a:pPr marL="596646" lvl="0" indent="-514350">
              <a:buClr>
                <a:srgbClr val="FF0000"/>
              </a:buClr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  <a:latin typeface="Arial Narrow" panose="020B0606020202030204" pitchFamily="34" charset="0"/>
              </a:rPr>
              <a:t>močová rúra</a:t>
            </a:r>
            <a:r>
              <a:rPr lang="sk-SK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sk-SK" dirty="0">
                <a:latin typeface="Arial Narrow" panose="020B0606020202030204" pitchFamily="34" charset="0"/>
              </a:rPr>
              <a:t>– cez ňu vychádza moč z tela von</a:t>
            </a:r>
          </a:p>
          <a:p>
            <a:endParaRPr lang="sk-SK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1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0F898A6-6560-43D1-AC46-EB0AD0F2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2" y="327071"/>
            <a:ext cx="10364451" cy="1596177"/>
          </a:xfrm>
        </p:spPr>
        <p:txBody>
          <a:bodyPr/>
          <a:lstStyle/>
          <a:p>
            <a:pPr algn="l"/>
            <a:r>
              <a:rPr lang="sk-SK" b="1" dirty="0">
                <a:solidFill>
                  <a:schemeClr val="accent1"/>
                </a:solidFill>
              </a:rPr>
              <a:t>Čo je potenie?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8113AA8-950A-4563-B383-B46AAAD5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22" y="155657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sk-SK" sz="2800" dirty="0"/>
              <a:t>ochrana organizmu pred prehriatím,</a:t>
            </a:r>
          </a:p>
          <a:p>
            <a:r>
              <a:rPr lang="sk-SK" sz="2800" dirty="0"/>
              <a:t>potením sa telo ochladzuje,</a:t>
            </a:r>
          </a:p>
          <a:p>
            <a:pPr>
              <a:buNone/>
              <a:defRPr/>
            </a:pPr>
            <a:r>
              <a:rPr lang="sk-SK" sz="4000" b="1" dirty="0">
                <a:solidFill>
                  <a:srgbClr val="0070C0"/>
                </a:solidFill>
                <a:latin typeface="+mj-lt"/>
              </a:rPr>
              <a:t>Kedy sa potíme?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keď športujeme, 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pociťujeme stres, 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sme chorí, 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je veľmi teplo (v lete), 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sme veľmi naobliekaní,</a:t>
            </a:r>
          </a:p>
          <a:p>
            <a:pPr>
              <a:defRPr/>
            </a:pPr>
            <a:r>
              <a:rPr lang="sk-SK" sz="2800" dirty="0">
                <a:latin typeface="Arial Narrow" panose="020B0606020202030204" pitchFamily="34" charset="0"/>
              </a:rPr>
              <a:t> sme obézni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1D84642-1844-4F84-9F58-4516C141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44" y="2620951"/>
            <a:ext cx="2028858" cy="202885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4349ECA8-C2C7-4EF6-B3EC-20458E529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3" y="524845"/>
            <a:ext cx="2421786" cy="157900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54814E42-12C3-4F6F-B5F4-ACE2A6812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1" y="472975"/>
            <a:ext cx="2452942" cy="163087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8D5361BC-FD61-485A-B05E-76EE5FCBC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838" y="2474683"/>
            <a:ext cx="2064957" cy="1161538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7F6196E1-FBBE-4A5D-8701-9CCF5B0D99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60" y="2859021"/>
            <a:ext cx="2133600" cy="1200912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F6F09D11-0A93-43DE-B257-1D91DEDADEA3}"/>
              </a:ext>
            </a:extLst>
          </p:cNvPr>
          <p:cNvSpPr txBox="1"/>
          <p:nvPr/>
        </p:nvSpPr>
        <p:spPr>
          <a:xfrm>
            <a:off x="7051902" y="221841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sauna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2301B540-3383-48E7-A4EB-9A7FC68958A0}"/>
              </a:ext>
            </a:extLst>
          </p:cNvPr>
          <p:cNvSpPr txBox="1"/>
          <p:nvPr/>
        </p:nvSpPr>
        <p:spPr>
          <a:xfrm>
            <a:off x="7905338" y="4134023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tréma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C3EC2812-4C0E-4009-9A6F-105A30104410}"/>
              </a:ext>
            </a:extLst>
          </p:cNvPr>
          <p:cNvSpPr txBox="1"/>
          <p:nvPr/>
        </p:nvSpPr>
        <p:spPr>
          <a:xfrm>
            <a:off x="5387252" y="4678512"/>
            <a:ext cx="141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šport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4A82A6D1-7CDC-48D1-8D4E-50342D4AD449}"/>
              </a:ext>
            </a:extLst>
          </p:cNvPr>
          <p:cNvSpPr txBox="1"/>
          <p:nvPr/>
        </p:nvSpPr>
        <p:spPr>
          <a:xfrm>
            <a:off x="10009611" y="2083869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horúčka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831E2A44-9AA7-4024-BFEC-6308CCFDFFBF}"/>
              </a:ext>
            </a:extLst>
          </p:cNvPr>
          <p:cNvSpPr txBox="1"/>
          <p:nvPr/>
        </p:nvSpPr>
        <p:spPr>
          <a:xfrm>
            <a:off x="9783928" y="363538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opaľovanie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EFA67C1B-7972-4546-B089-F635872C786F}"/>
              </a:ext>
            </a:extLst>
          </p:cNvPr>
          <p:cNvSpPr txBox="1"/>
          <p:nvPr/>
        </p:nvSpPr>
        <p:spPr>
          <a:xfrm>
            <a:off x="4358343" y="5184696"/>
            <a:ext cx="683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Bežne človek</a:t>
            </a:r>
            <a:r>
              <a:rPr lang="sk-SK" sz="2400" b="1" dirty="0">
                <a:solidFill>
                  <a:srgbClr val="FF0000"/>
                </a:solidFill>
              </a:rPr>
              <a:t> denne </a:t>
            </a:r>
            <a:r>
              <a:rPr lang="sk-SK" sz="2400" dirty="0"/>
              <a:t>vypotí asi </a:t>
            </a:r>
            <a:r>
              <a:rPr lang="sk-SK" sz="2400" b="1" dirty="0"/>
              <a:t>pol litra </a:t>
            </a:r>
            <a:r>
              <a:rPr lang="sk-SK" sz="2400" dirty="0"/>
              <a:t>potu.</a:t>
            </a:r>
          </a:p>
          <a:p>
            <a:r>
              <a:rPr lang="sk-SK" sz="2400" dirty="0"/>
              <a:t>V horúcich dňoch, pri pohybe aj </a:t>
            </a:r>
            <a:r>
              <a:rPr lang="sk-SK" sz="2400" b="1" dirty="0"/>
              <a:t>niekoľko litrov</a:t>
            </a:r>
            <a:r>
              <a:rPr lang="sk-SK" sz="2400" dirty="0"/>
              <a:t>.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Pot sa tvorí v potných žľazách v koži.</a:t>
            </a:r>
          </a:p>
        </p:txBody>
      </p:sp>
    </p:spTree>
    <p:extLst>
      <p:ext uri="{BB962C8B-B14F-4D97-AF65-F5344CB8AC3E}">
        <p14:creationId xmlns:p14="http://schemas.microsoft.com/office/powerpoint/2010/main" val="233833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43AA58E-F7FD-450C-B90C-B353CAB4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0065"/>
          </a:xfrm>
        </p:spPr>
        <p:txBody>
          <a:bodyPr/>
          <a:lstStyle/>
          <a:p>
            <a:r>
              <a:rPr lang="sk-SK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Vylučovacia sústava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68E5585-11B0-4512-9AD1-5A2E577E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68582"/>
            <a:ext cx="10364452" cy="4890653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/>
              <a:t>Vodu prijíma človek z </a:t>
            </a:r>
            <a:r>
              <a:rPr lang="sk-SK" sz="2600" dirty="0">
                <a:solidFill>
                  <a:srgbClr val="FF0000"/>
                </a:solidFill>
              </a:rPr>
              <a:t>nápojov a z potravy</a:t>
            </a:r>
          </a:p>
          <a:p>
            <a:r>
              <a:rPr lang="sk-SK" sz="2600" dirty="0"/>
              <a:t>Nadbytočnú vodu vylučuje pomocou vylučovacej sústavy a potu</a:t>
            </a:r>
          </a:p>
          <a:p>
            <a:pPr marL="0" indent="0">
              <a:buNone/>
            </a:pPr>
            <a:r>
              <a:rPr lang="sk-SK" sz="2600" b="1" dirty="0">
                <a:solidFill>
                  <a:srgbClr val="00B050"/>
                </a:solidFill>
              </a:rPr>
              <a:t>Časti vylučovacej sústavy sú</a:t>
            </a:r>
            <a:r>
              <a:rPr lang="sk-SK" sz="2600" dirty="0"/>
              <a:t>:</a:t>
            </a:r>
          </a:p>
          <a:p>
            <a:r>
              <a:rPr lang="sk-SK" sz="2600" dirty="0">
                <a:solidFill>
                  <a:srgbClr val="FF0000"/>
                </a:solidFill>
              </a:rPr>
              <a:t>Obličky</a:t>
            </a:r>
            <a:r>
              <a:rPr lang="sk-SK" sz="2600" dirty="0"/>
              <a:t> – tvorí sa v nich moč</a:t>
            </a:r>
          </a:p>
          <a:p>
            <a:r>
              <a:rPr lang="sk-SK" sz="2600" dirty="0">
                <a:solidFill>
                  <a:srgbClr val="FF0000"/>
                </a:solidFill>
              </a:rPr>
              <a:t>Močovody </a:t>
            </a:r>
            <a:r>
              <a:rPr lang="sk-SK" sz="2600" dirty="0"/>
              <a:t>- moč putuje do močového mechúra</a:t>
            </a:r>
          </a:p>
          <a:p>
            <a:r>
              <a:rPr lang="sk-SK" sz="2600" dirty="0">
                <a:solidFill>
                  <a:srgbClr val="FF0000"/>
                </a:solidFill>
              </a:rPr>
              <a:t>močový mechúr</a:t>
            </a:r>
            <a:r>
              <a:rPr lang="sk-SK" sz="2600" dirty="0"/>
              <a:t> - tu sa moč zbiera </a:t>
            </a:r>
          </a:p>
          <a:p>
            <a:r>
              <a:rPr lang="sk-SK" sz="2600" dirty="0">
                <a:solidFill>
                  <a:srgbClr val="FF0000"/>
                </a:solidFill>
              </a:rPr>
              <a:t>Močová rúra </a:t>
            </a:r>
            <a:r>
              <a:rPr lang="sk-SK" sz="2600" dirty="0"/>
              <a:t>- moč sa vylučuje von z tela</a:t>
            </a:r>
          </a:p>
          <a:p>
            <a:pPr marL="0" indent="0">
              <a:buNone/>
            </a:pPr>
            <a:r>
              <a:rPr lang="sk-SK" sz="2600" b="1" dirty="0">
                <a:solidFill>
                  <a:srgbClr val="00B050"/>
                </a:solidFill>
              </a:rPr>
              <a:t>Pot</a:t>
            </a:r>
          </a:p>
          <a:p>
            <a:r>
              <a:rPr lang="sk-SK" sz="2600" dirty="0"/>
              <a:t>Potením sa telo o</a:t>
            </a:r>
            <a:r>
              <a:rPr lang="sk-SK" sz="2600" dirty="0">
                <a:solidFill>
                  <a:srgbClr val="FF0000"/>
                </a:solidFill>
              </a:rPr>
              <a:t>chladzuje</a:t>
            </a:r>
            <a:r>
              <a:rPr lang="sk-SK" sz="2600" dirty="0"/>
              <a:t>. </a:t>
            </a:r>
            <a:r>
              <a:rPr lang="sk-SK" sz="2600" dirty="0">
                <a:solidFill>
                  <a:srgbClr val="FF0000"/>
                </a:solidFill>
              </a:rPr>
              <a:t>Chráni sa pred prehriatím.</a:t>
            </a:r>
          </a:p>
          <a:p>
            <a:endParaRPr 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2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Wiping sweat emoticon Royalty Free Vector Image">
            <a:extLst>
              <a:ext uri="{FF2B5EF4-FFF2-40B4-BE49-F238E27FC236}">
                <a16:creationId xmlns:a16="http://schemas.microsoft.com/office/drawing/2014/main" xmlns="" id="{0CFC70E7-73C1-4605-9BA3-C793E0F5C74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3"/>
          <a:stretch/>
        </p:blipFill>
        <p:spPr bwMode="auto">
          <a:xfrm>
            <a:off x="6178000" y="1210469"/>
            <a:ext cx="4334772" cy="4437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D1613FA6-B1ED-4936-9F59-DB7152980110}"/>
              </a:ext>
            </a:extLst>
          </p:cNvPr>
          <p:cNvSpPr txBox="1"/>
          <p:nvPr/>
        </p:nvSpPr>
        <p:spPr>
          <a:xfrm>
            <a:off x="1679228" y="448131"/>
            <a:ext cx="492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Zvládli sme to...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3980374924"/>
      </p:ext>
    </p:extLst>
  </p:cSld>
  <p:clrMapOvr>
    <a:masterClrMapping/>
  </p:clrMapOvr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TM04033925[[fn=Kvapka]]</Template>
  <TotalTime>76</TotalTime>
  <Words>204</Words>
  <Application>Microsoft Office PowerPoint</Application>
  <PresentationFormat>Širokouhlá</PresentationFormat>
  <Paragraphs>49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Tw Cen MT</vt:lpstr>
      <vt:lpstr>Wingdings 2</vt:lpstr>
      <vt:lpstr>Kvapka</vt:lpstr>
      <vt:lpstr>Vylučovacia sústava</vt:lpstr>
      <vt:lpstr>Voda - príjem</vt:lpstr>
      <vt:lpstr>Voda - vylučovanie</vt:lpstr>
      <vt:lpstr>Vylučovacia sústava</vt:lpstr>
      <vt:lpstr>Čo je potenie?</vt:lpstr>
      <vt:lpstr>Vylučovacia sústava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Katka Kohutova</dc:creator>
  <cp:lastModifiedBy>Skola</cp:lastModifiedBy>
  <cp:revision>17</cp:revision>
  <dcterms:created xsi:type="dcterms:W3CDTF">2021-02-01T12:37:30Z</dcterms:created>
  <dcterms:modified xsi:type="dcterms:W3CDTF">2021-12-09T13:53:56Z</dcterms:modified>
</cp:coreProperties>
</file>