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10. 5. 2021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Koreň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38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Zopakujme si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8" t="12917" r="37273" b="11708"/>
          <a:stretch/>
        </p:blipFill>
        <p:spPr bwMode="auto">
          <a:xfrm>
            <a:off x="2411760" y="1268760"/>
            <a:ext cx="3806160" cy="55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0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3" t="33125" r="41453" b="26461"/>
          <a:stretch/>
        </p:blipFill>
        <p:spPr bwMode="auto">
          <a:xfrm>
            <a:off x="2195736" y="260648"/>
            <a:ext cx="5040560" cy="635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8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sk-SK" dirty="0" smtClean="0"/>
              <a:t>Koreň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</a:t>
            </a:r>
            <a:r>
              <a:rPr lang="sk-SK" dirty="0" smtClean="0"/>
              <a:t>odzemný orgán rastlín</a:t>
            </a:r>
          </a:p>
          <a:p>
            <a:r>
              <a:rPr lang="sk-SK" dirty="0"/>
              <a:t>r</a:t>
            </a:r>
            <a:r>
              <a:rPr lang="sk-SK" dirty="0" smtClean="0"/>
              <a:t>astie do stredu Zeme</a:t>
            </a:r>
            <a:endParaRPr lang="sk-SK" dirty="0"/>
          </a:p>
          <a:p>
            <a:r>
              <a:rPr lang="sk-SK" dirty="0"/>
              <a:t>u</a:t>
            </a:r>
            <a:r>
              <a:rPr lang="sk-SK" dirty="0" smtClean="0"/>
              <a:t>pevňuje ju v pôde</a:t>
            </a:r>
          </a:p>
          <a:p>
            <a:r>
              <a:rPr lang="sk-SK" dirty="0"/>
              <a:t>p</a:t>
            </a:r>
            <a:r>
              <a:rPr lang="sk-SK" dirty="0" smtClean="0"/>
              <a:t>rijíma ním vodu a v nej rozpustené </a:t>
            </a:r>
            <a:r>
              <a:rPr lang="sk-SK" dirty="0" err="1" smtClean="0"/>
              <a:t>látky=živiny</a:t>
            </a:r>
            <a:endParaRPr lang="sk-SK" dirty="0" smtClean="0"/>
          </a:p>
          <a:p>
            <a:r>
              <a:rPr lang="sk-SK" dirty="0"/>
              <a:t>r</a:t>
            </a:r>
            <a:r>
              <a:rPr lang="sk-SK" dirty="0" smtClean="0"/>
              <a:t>astlina ním dýcha</a:t>
            </a:r>
          </a:p>
          <a:p>
            <a:endParaRPr lang="sk-SK" dirty="0" smtClean="0"/>
          </a:p>
          <a:p>
            <a:r>
              <a:rPr lang="sk-SK" dirty="0" smtClean="0"/>
              <a:t>najdôležitejšie sú KOREŇOVÉ VLÁSKY !!! majú veľký povrch!!!!! 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72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Koreň (Radi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-15915"/>
            <a:ext cx="3028851" cy="387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oreň (Radix) - O šk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56213"/>
            <a:ext cx="37147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buľa ozimná Senshyu Yellow - predaj cibule - kvalitné osiv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34" y="84980"/>
            <a:ext cx="3528392" cy="403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491584" y="3756213"/>
            <a:ext cx="1512168" cy="752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koreňová čiapočka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5940152" y="4132666"/>
            <a:ext cx="2952328" cy="1960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/>
              <a:t>z</a:t>
            </a:r>
            <a:r>
              <a:rPr lang="sk-SK" sz="2800" dirty="0" err="1" smtClean="0"/>
              <a:t>väzkovitý</a:t>
            </a:r>
            <a:r>
              <a:rPr lang="sk-SK" sz="2800" dirty="0" smtClean="0"/>
              <a:t> koreň</a:t>
            </a:r>
          </a:p>
          <a:p>
            <a:pPr algn="ctr"/>
            <a:r>
              <a:rPr lang="sk-SK" sz="2800" dirty="0" smtClean="0"/>
              <a:t>Vedľajšia koreňová sústava</a:t>
            </a:r>
          </a:p>
          <a:p>
            <a:pPr algn="ctr"/>
            <a:r>
              <a:rPr lang="sk-SK" sz="2800" dirty="0" smtClean="0"/>
              <a:t>(cibuľa, trávy)</a:t>
            </a:r>
            <a:endParaRPr lang="sk-SK" sz="2800" dirty="0"/>
          </a:p>
        </p:txBody>
      </p:sp>
      <p:sp>
        <p:nvSpPr>
          <p:cNvPr id="9" name="Zaoblený obdĺžnik 8"/>
          <p:cNvSpPr/>
          <p:nvPr/>
        </p:nvSpPr>
        <p:spPr>
          <a:xfrm>
            <a:off x="19294" y="4676079"/>
            <a:ext cx="2472312" cy="1960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1 hlavný koreň</a:t>
            </a:r>
          </a:p>
          <a:p>
            <a:pPr algn="ctr"/>
            <a:r>
              <a:rPr lang="sk-SK" sz="2800" dirty="0"/>
              <a:t>a</a:t>
            </a:r>
            <a:r>
              <a:rPr lang="sk-SK" sz="2800" dirty="0" smtClean="0"/>
              <a:t> kratšie bočné </a:t>
            </a:r>
          </a:p>
          <a:p>
            <a:pPr algn="ctr"/>
            <a:r>
              <a:rPr lang="sk-SK" sz="2800" dirty="0" smtClean="0"/>
              <a:t>korene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353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4" t="30558" r="31538" b="37046"/>
          <a:stretch/>
        </p:blipFill>
        <p:spPr bwMode="auto">
          <a:xfrm>
            <a:off x="323528" y="1484784"/>
            <a:ext cx="843563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0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sk-SK" dirty="0" smtClean="0"/>
              <a:t>vzdušné korene – orchidea</a:t>
            </a:r>
          </a:p>
          <a:p>
            <a:r>
              <a:rPr lang="sk-SK" dirty="0" err="1"/>
              <a:t>p</a:t>
            </a:r>
            <a:r>
              <a:rPr lang="sk-SK" dirty="0" err="1" smtClean="0"/>
              <a:t>riliepavé</a:t>
            </a:r>
            <a:r>
              <a:rPr lang="sk-SK" dirty="0" smtClean="0"/>
              <a:t> korene - brečtan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122" name="Picture 2" descr="Hedera helix - brečtan popínav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6335728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rchidée de Botanicly – Orchidée papillon rose – Hauteur: 40 cm, 3 pousses,  fleurs roses – Phalaenopsis multiflora Rosanna: Amazon.fr: Jar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28" y="1340768"/>
            <a:ext cx="255963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6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</Words>
  <Application>Microsoft Office PowerPoint</Application>
  <PresentationFormat>Prezentácia na obrazovke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Koreň</vt:lpstr>
      <vt:lpstr>Zopakujme si </vt:lpstr>
      <vt:lpstr>Prezentácia programu PowerPoint</vt:lpstr>
      <vt:lpstr>Koreň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Koreň</dc:title>
  <dc:creator>spravca</dc:creator>
  <cp:lastModifiedBy>spravca</cp:lastModifiedBy>
  <cp:revision>4</cp:revision>
  <dcterms:created xsi:type="dcterms:W3CDTF">2021-05-10T19:09:43Z</dcterms:created>
  <dcterms:modified xsi:type="dcterms:W3CDTF">2021-05-10T19:27:15Z</dcterms:modified>
</cp:coreProperties>
</file>