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B224-3E7E-41C0-B6E9-07B9AA51647A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EC8E-295B-46C9-8690-1DAA1D723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34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B224-3E7E-41C0-B6E9-07B9AA51647A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EC8E-295B-46C9-8690-1DAA1D723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173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B224-3E7E-41C0-B6E9-07B9AA51647A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EC8E-295B-46C9-8690-1DAA1D723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558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B224-3E7E-41C0-B6E9-07B9AA51647A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EC8E-295B-46C9-8690-1DAA1D723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63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B224-3E7E-41C0-B6E9-07B9AA51647A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EC8E-295B-46C9-8690-1DAA1D723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86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B224-3E7E-41C0-B6E9-07B9AA51647A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EC8E-295B-46C9-8690-1DAA1D723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141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B224-3E7E-41C0-B6E9-07B9AA51647A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EC8E-295B-46C9-8690-1DAA1D723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439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B224-3E7E-41C0-B6E9-07B9AA51647A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EC8E-295B-46C9-8690-1DAA1D723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201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B224-3E7E-41C0-B6E9-07B9AA51647A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EC8E-295B-46C9-8690-1DAA1D723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174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B224-3E7E-41C0-B6E9-07B9AA51647A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EC8E-295B-46C9-8690-1DAA1D723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789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B224-3E7E-41C0-B6E9-07B9AA51647A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EC8E-295B-46C9-8690-1DAA1D723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010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FB224-3E7E-41C0-B6E9-07B9AA51647A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8EC8E-295B-46C9-8690-1DAA1D723C5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060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loz.to/file/BlDBVFlNROxx/bol-raz-jeden-zivot-e08-dychanie-1987-dvdrip-480p-x264-sk-mkv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https://uloz.to/file/BlDBVFlNROxx/bol-raz-jeden-zivot-e08-dychanie-1987-dvdrip-480p-x264-sk-mkv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5589991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Širokouhlá</PresentationFormat>
  <Paragraphs>1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Motív balíka Office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Tobik</dc:creator>
  <cp:lastModifiedBy>Tobik</cp:lastModifiedBy>
  <cp:revision>2</cp:revision>
  <dcterms:created xsi:type="dcterms:W3CDTF">2022-04-27T16:01:42Z</dcterms:created>
  <dcterms:modified xsi:type="dcterms:W3CDTF">2022-04-27T16:06:44Z</dcterms:modified>
</cp:coreProperties>
</file>