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37518-181A-49F5-8548-68D1E5CFA74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2A99495-37BC-4F95-83FC-86BB4FD2FA45}">
      <dgm:prSet phldrT="[Text]"/>
      <dgm:spPr/>
      <dgm:t>
        <a:bodyPr/>
        <a:lstStyle/>
        <a:p>
          <a:r>
            <a:rPr lang="sk-SK" dirty="0" smtClean="0"/>
            <a:t>Typy buniek</a:t>
          </a:r>
          <a:endParaRPr lang="sk-SK" dirty="0"/>
        </a:p>
      </dgm:t>
    </dgm:pt>
    <dgm:pt modelId="{7DC8D220-5DD2-434D-BE2D-39E269163C65}" type="parTrans" cxnId="{4218E849-BC28-4EC1-8021-832597C7C46D}">
      <dgm:prSet/>
      <dgm:spPr/>
      <dgm:t>
        <a:bodyPr/>
        <a:lstStyle/>
        <a:p>
          <a:endParaRPr lang="sk-SK"/>
        </a:p>
      </dgm:t>
    </dgm:pt>
    <dgm:pt modelId="{8A25EF20-FC38-448C-B730-694A8618EA29}" type="sibTrans" cxnId="{4218E849-BC28-4EC1-8021-832597C7C46D}">
      <dgm:prSet/>
      <dgm:spPr/>
      <dgm:t>
        <a:bodyPr/>
        <a:lstStyle/>
        <a:p>
          <a:endParaRPr lang="sk-SK"/>
        </a:p>
      </dgm:t>
    </dgm:pt>
    <dgm:pt modelId="{8D1AF42D-2055-4A0B-8CA0-D67379211483}">
      <dgm:prSet phldrT="[Text]"/>
      <dgm:spPr/>
      <dgm:t>
        <a:bodyPr/>
        <a:lstStyle/>
        <a:p>
          <a:r>
            <a:rPr lang="sk-SK" b="1" dirty="0" err="1" smtClean="0"/>
            <a:t>Prokaryotické</a:t>
          </a:r>
          <a:endParaRPr lang="sk-SK" b="1" dirty="0"/>
        </a:p>
      </dgm:t>
    </dgm:pt>
    <dgm:pt modelId="{BE17C31A-FCDA-4000-B228-D15C1DEC55BE}" type="parTrans" cxnId="{466D417F-E6B5-476F-9A39-224C191ED1C4}">
      <dgm:prSet/>
      <dgm:spPr/>
      <dgm:t>
        <a:bodyPr/>
        <a:lstStyle/>
        <a:p>
          <a:endParaRPr lang="sk-SK"/>
        </a:p>
      </dgm:t>
    </dgm:pt>
    <dgm:pt modelId="{3CDD050B-F6C7-4A52-BA23-118AE12F4A9C}" type="sibTrans" cxnId="{466D417F-E6B5-476F-9A39-224C191ED1C4}">
      <dgm:prSet/>
      <dgm:spPr/>
      <dgm:t>
        <a:bodyPr/>
        <a:lstStyle/>
        <a:p>
          <a:endParaRPr lang="sk-SK"/>
        </a:p>
      </dgm:t>
    </dgm:pt>
    <dgm:pt modelId="{8E542208-7506-4E39-9867-6C564981F20A}">
      <dgm:prSet phldrT="[Text]"/>
      <dgm:spPr/>
      <dgm:t>
        <a:bodyPr/>
        <a:lstStyle/>
        <a:p>
          <a:r>
            <a:rPr lang="sk-SK" b="1" dirty="0" err="1" smtClean="0"/>
            <a:t>Eukaryotické</a:t>
          </a:r>
          <a:endParaRPr lang="sk-SK" b="1" dirty="0"/>
        </a:p>
      </dgm:t>
    </dgm:pt>
    <dgm:pt modelId="{0AF1FD4F-BB13-4C4A-B3D8-2DD8A0226F33}" type="parTrans" cxnId="{BB19C979-4585-4A59-AB3C-DC80DDDA469B}">
      <dgm:prSet/>
      <dgm:spPr/>
      <dgm:t>
        <a:bodyPr/>
        <a:lstStyle/>
        <a:p>
          <a:endParaRPr lang="sk-SK"/>
        </a:p>
      </dgm:t>
    </dgm:pt>
    <dgm:pt modelId="{49DE86CF-ACDE-499E-821A-E9C8BEECAB3A}" type="sibTrans" cxnId="{BB19C979-4585-4A59-AB3C-DC80DDDA469B}">
      <dgm:prSet/>
      <dgm:spPr/>
      <dgm:t>
        <a:bodyPr/>
        <a:lstStyle/>
        <a:p>
          <a:endParaRPr lang="sk-SK"/>
        </a:p>
      </dgm:t>
    </dgm:pt>
    <dgm:pt modelId="{82AFEB87-8ED1-4D1F-BF57-73D6432EDC3F}" type="pres">
      <dgm:prSet presAssocID="{11C37518-181A-49F5-8548-68D1E5CFA7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1191A7B1-1D82-40C9-B258-9343662859D0}" type="pres">
      <dgm:prSet presAssocID="{22A99495-37BC-4F95-83FC-86BB4FD2FA45}" presName="hierRoot1" presStyleCnt="0">
        <dgm:presLayoutVars>
          <dgm:hierBranch val="init"/>
        </dgm:presLayoutVars>
      </dgm:prSet>
      <dgm:spPr/>
    </dgm:pt>
    <dgm:pt modelId="{EAA7EECC-6E60-4CC3-95A9-95762A32E68F}" type="pres">
      <dgm:prSet presAssocID="{22A99495-37BC-4F95-83FC-86BB4FD2FA45}" presName="rootComposite1" presStyleCnt="0"/>
      <dgm:spPr/>
    </dgm:pt>
    <dgm:pt modelId="{EDDBC270-0873-4B81-A2EF-D1D72635D1B2}" type="pres">
      <dgm:prSet presAssocID="{22A99495-37BC-4F95-83FC-86BB4FD2FA45}" presName="rootText1" presStyleLbl="node0" presStyleIdx="0" presStyleCnt="1" custScaleY="68746" custLinFactNeighborX="-600" custLinFactNeighborY="96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61B2612-CB5A-4868-8954-3825F36C2892}" type="pres">
      <dgm:prSet presAssocID="{22A99495-37BC-4F95-83FC-86BB4FD2FA45}" presName="rootConnector1" presStyleLbl="node1" presStyleIdx="0" presStyleCnt="0"/>
      <dgm:spPr/>
      <dgm:t>
        <a:bodyPr/>
        <a:lstStyle/>
        <a:p>
          <a:endParaRPr lang="sk-SK"/>
        </a:p>
      </dgm:t>
    </dgm:pt>
    <dgm:pt modelId="{C0076270-5065-4A70-8322-42CA16BBDE0C}" type="pres">
      <dgm:prSet presAssocID="{22A99495-37BC-4F95-83FC-86BB4FD2FA45}" presName="hierChild2" presStyleCnt="0"/>
      <dgm:spPr/>
    </dgm:pt>
    <dgm:pt modelId="{8F0D2650-4B8B-45DF-86A7-17C0D09F833B}" type="pres">
      <dgm:prSet presAssocID="{BE17C31A-FCDA-4000-B228-D15C1DEC55BE}" presName="Name37" presStyleLbl="parChTrans1D2" presStyleIdx="0" presStyleCnt="2"/>
      <dgm:spPr/>
      <dgm:t>
        <a:bodyPr/>
        <a:lstStyle/>
        <a:p>
          <a:endParaRPr lang="sk-SK"/>
        </a:p>
      </dgm:t>
    </dgm:pt>
    <dgm:pt modelId="{1D4316C6-A1D8-4CF6-81FA-629F4C7DA458}" type="pres">
      <dgm:prSet presAssocID="{8D1AF42D-2055-4A0B-8CA0-D67379211483}" presName="hierRoot2" presStyleCnt="0">
        <dgm:presLayoutVars>
          <dgm:hierBranch val="init"/>
        </dgm:presLayoutVars>
      </dgm:prSet>
      <dgm:spPr/>
    </dgm:pt>
    <dgm:pt modelId="{C7C86487-97E5-4F3B-9D7C-A2BAE582C464}" type="pres">
      <dgm:prSet presAssocID="{8D1AF42D-2055-4A0B-8CA0-D67379211483}" presName="rootComposite" presStyleCnt="0"/>
      <dgm:spPr/>
    </dgm:pt>
    <dgm:pt modelId="{EBCF1CAD-A49F-423C-A1E8-146BC48CA34A}" type="pres">
      <dgm:prSet presAssocID="{8D1AF42D-2055-4A0B-8CA0-D67379211483}" presName="rootText" presStyleLbl="node2" presStyleIdx="0" presStyleCnt="2" custScaleY="6652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6F77079-2820-4B9B-837A-4BE2E9CA8D01}" type="pres">
      <dgm:prSet presAssocID="{8D1AF42D-2055-4A0B-8CA0-D67379211483}" presName="rootConnector" presStyleLbl="node2" presStyleIdx="0" presStyleCnt="2"/>
      <dgm:spPr/>
      <dgm:t>
        <a:bodyPr/>
        <a:lstStyle/>
        <a:p>
          <a:endParaRPr lang="sk-SK"/>
        </a:p>
      </dgm:t>
    </dgm:pt>
    <dgm:pt modelId="{ABB7DDE3-9E5A-4335-BE03-5307FC54374C}" type="pres">
      <dgm:prSet presAssocID="{8D1AF42D-2055-4A0B-8CA0-D67379211483}" presName="hierChild4" presStyleCnt="0"/>
      <dgm:spPr/>
    </dgm:pt>
    <dgm:pt modelId="{CC013012-9B62-44C1-A0B5-6BA953CD9139}" type="pres">
      <dgm:prSet presAssocID="{8D1AF42D-2055-4A0B-8CA0-D67379211483}" presName="hierChild5" presStyleCnt="0"/>
      <dgm:spPr/>
    </dgm:pt>
    <dgm:pt modelId="{230DCE39-79CF-4BB0-8BF9-AF54890663B8}" type="pres">
      <dgm:prSet presAssocID="{0AF1FD4F-BB13-4C4A-B3D8-2DD8A0226F33}" presName="Name37" presStyleLbl="parChTrans1D2" presStyleIdx="1" presStyleCnt="2"/>
      <dgm:spPr/>
      <dgm:t>
        <a:bodyPr/>
        <a:lstStyle/>
        <a:p>
          <a:endParaRPr lang="sk-SK"/>
        </a:p>
      </dgm:t>
    </dgm:pt>
    <dgm:pt modelId="{624C144E-8606-4A8E-A9D3-F3C603361A81}" type="pres">
      <dgm:prSet presAssocID="{8E542208-7506-4E39-9867-6C564981F20A}" presName="hierRoot2" presStyleCnt="0">
        <dgm:presLayoutVars>
          <dgm:hierBranch val="init"/>
        </dgm:presLayoutVars>
      </dgm:prSet>
      <dgm:spPr/>
    </dgm:pt>
    <dgm:pt modelId="{B2ABFCCD-843B-4F24-8EEB-B3AFAE41FFAD}" type="pres">
      <dgm:prSet presAssocID="{8E542208-7506-4E39-9867-6C564981F20A}" presName="rootComposite" presStyleCnt="0"/>
      <dgm:spPr/>
    </dgm:pt>
    <dgm:pt modelId="{5AF411C0-5C54-4B49-8D81-BA27363EE825}" type="pres">
      <dgm:prSet presAssocID="{8E542208-7506-4E39-9867-6C564981F20A}" presName="rootText" presStyleLbl="node2" presStyleIdx="1" presStyleCnt="2" custScaleY="6773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C5925F4-B928-4A81-BB77-C5F1FDA4B179}" type="pres">
      <dgm:prSet presAssocID="{8E542208-7506-4E39-9867-6C564981F20A}" presName="rootConnector" presStyleLbl="node2" presStyleIdx="1" presStyleCnt="2"/>
      <dgm:spPr/>
      <dgm:t>
        <a:bodyPr/>
        <a:lstStyle/>
        <a:p>
          <a:endParaRPr lang="sk-SK"/>
        </a:p>
      </dgm:t>
    </dgm:pt>
    <dgm:pt modelId="{32589BF2-2D1F-445B-AEA9-58D3CCCE658B}" type="pres">
      <dgm:prSet presAssocID="{8E542208-7506-4E39-9867-6C564981F20A}" presName="hierChild4" presStyleCnt="0"/>
      <dgm:spPr/>
    </dgm:pt>
    <dgm:pt modelId="{CBBCECFC-21D6-42B1-B902-2CDA81852A67}" type="pres">
      <dgm:prSet presAssocID="{8E542208-7506-4E39-9867-6C564981F20A}" presName="hierChild5" presStyleCnt="0"/>
      <dgm:spPr/>
    </dgm:pt>
    <dgm:pt modelId="{FD14B273-35A7-437B-81B9-D7B85A274C7A}" type="pres">
      <dgm:prSet presAssocID="{22A99495-37BC-4F95-83FC-86BB4FD2FA45}" presName="hierChild3" presStyleCnt="0"/>
      <dgm:spPr/>
    </dgm:pt>
  </dgm:ptLst>
  <dgm:cxnLst>
    <dgm:cxn modelId="{BB19C979-4585-4A59-AB3C-DC80DDDA469B}" srcId="{22A99495-37BC-4F95-83FC-86BB4FD2FA45}" destId="{8E542208-7506-4E39-9867-6C564981F20A}" srcOrd="1" destOrd="0" parTransId="{0AF1FD4F-BB13-4C4A-B3D8-2DD8A0226F33}" sibTransId="{49DE86CF-ACDE-499E-821A-E9C8BEECAB3A}"/>
    <dgm:cxn modelId="{077CB508-23C8-44B4-90DA-2595AF80ED2D}" type="presOf" srcId="{8E542208-7506-4E39-9867-6C564981F20A}" destId="{5AF411C0-5C54-4B49-8D81-BA27363EE825}" srcOrd="0" destOrd="0" presId="urn:microsoft.com/office/officeart/2005/8/layout/orgChart1"/>
    <dgm:cxn modelId="{466D417F-E6B5-476F-9A39-224C191ED1C4}" srcId="{22A99495-37BC-4F95-83FC-86BB4FD2FA45}" destId="{8D1AF42D-2055-4A0B-8CA0-D67379211483}" srcOrd="0" destOrd="0" parTransId="{BE17C31A-FCDA-4000-B228-D15C1DEC55BE}" sibTransId="{3CDD050B-F6C7-4A52-BA23-118AE12F4A9C}"/>
    <dgm:cxn modelId="{4388865D-CA09-4412-B5F1-40E5F0F60FB7}" type="presOf" srcId="{22A99495-37BC-4F95-83FC-86BB4FD2FA45}" destId="{361B2612-CB5A-4868-8954-3825F36C2892}" srcOrd="1" destOrd="0" presId="urn:microsoft.com/office/officeart/2005/8/layout/orgChart1"/>
    <dgm:cxn modelId="{09A68C59-7121-458F-9661-DCF8B4E7FB15}" type="presOf" srcId="{22A99495-37BC-4F95-83FC-86BB4FD2FA45}" destId="{EDDBC270-0873-4B81-A2EF-D1D72635D1B2}" srcOrd="0" destOrd="0" presId="urn:microsoft.com/office/officeart/2005/8/layout/orgChart1"/>
    <dgm:cxn modelId="{F450F723-C9C7-46BE-B6B5-4EDFE736D275}" type="presOf" srcId="{BE17C31A-FCDA-4000-B228-D15C1DEC55BE}" destId="{8F0D2650-4B8B-45DF-86A7-17C0D09F833B}" srcOrd="0" destOrd="0" presId="urn:microsoft.com/office/officeart/2005/8/layout/orgChart1"/>
    <dgm:cxn modelId="{D7DFE28E-9D6E-4EB3-B170-85011BC1F6FE}" type="presOf" srcId="{0AF1FD4F-BB13-4C4A-B3D8-2DD8A0226F33}" destId="{230DCE39-79CF-4BB0-8BF9-AF54890663B8}" srcOrd="0" destOrd="0" presId="urn:microsoft.com/office/officeart/2005/8/layout/orgChart1"/>
    <dgm:cxn modelId="{891B87FA-6E4B-4F3C-BAE4-6E416108F803}" type="presOf" srcId="{8D1AF42D-2055-4A0B-8CA0-D67379211483}" destId="{C6F77079-2820-4B9B-837A-4BE2E9CA8D01}" srcOrd="1" destOrd="0" presId="urn:microsoft.com/office/officeart/2005/8/layout/orgChart1"/>
    <dgm:cxn modelId="{F9F758DF-0783-41AC-976D-0E0DE2EB24B3}" type="presOf" srcId="{8D1AF42D-2055-4A0B-8CA0-D67379211483}" destId="{EBCF1CAD-A49F-423C-A1E8-146BC48CA34A}" srcOrd="0" destOrd="0" presId="urn:microsoft.com/office/officeart/2005/8/layout/orgChart1"/>
    <dgm:cxn modelId="{C28C9D88-19E2-4B8E-8B0C-9241A67D2208}" type="presOf" srcId="{8E542208-7506-4E39-9867-6C564981F20A}" destId="{CC5925F4-B928-4A81-BB77-C5F1FDA4B179}" srcOrd="1" destOrd="0" presId="urn:microsoft.com/office/officeart/2005/8/layout/orgChart1"/>
    <dgm:cxn modelId="{581A6743-ED32-44E0-8710-23823C3A1A84}" type="presOf" srcId="{11C37518-181A-49F5-8548-68D1E5CFA747}" destId="{82AFEB87-8ED1-4D1F-BF57-73D6432EDC3F}" srcOrd="0" destOrd="0" presId="urn:microsoft.com/office/officeart/2005/8/layout/orgChart1"/>
    <dgm:cxn modelId="{4218E849-BC28-4EC1-8021-832597C7C46D}" srcId="{11C37518-181A-49F5-8548-68D1E5CFA747}" destId="{22A99495-37BC-4F95-83FC-86BB4FD2FA45}" srcOrd="0" destOrd="0" parTransId="{7DC8D220-5DD2-434D-BE2D-39E269163C65}" sibTransId="{8A25EF20-FC38-448C-B730-694A8618EA29}"/>
    <dgm:cxn modelId="{322577B6-31DF-4CD2-AD3A-810F46CB3354}" type="presParOf" srcId="{82AFEB87-8ED1-4D1F-BF57-73D6432EDC3F}" destId="{1191A7B1-1D82-40C9-B258-9343662859D0}" srcOrd="0" destOrd="0" presId="urn:microsoft.com/office/officeart/2005/8/layout/orgChart1"/>
    <dgm:cxn modelId="{D138E4ED-AB0D-4602-A77A-99D059E9595B}" type="presParOf" srcId="{1191A7B1-1D82-40C9-B258-9343662859D0}" destId="{EAA7EECC-6E60-4CC3-95A9-95762A32E68F}" srcOrd="0" destOrd="0" presId="urn:microsoft.com/office/officeart/2005/8/layout/orgChart1"/>
    <dgm:cxn modelId="{6FCD31A1-1949-4579-8931-574A22E1D0FA}" type="presParOf" srcId="{EAA7EECC-6E60-4CC3-95A9-95762A32E68F}" destId="{EDDBC270-0873-4B81-A2EF-D1D72635D1B2}" srcOrd="0" destOrd="0" presId="urn:microsoft.com/office/officeart/2005/8/layout/orgChart1"/>
    <dgm:cxn modelId="{DECF5EBA-2639-4E30-B69C-D4D3B48C7FE0}" type="presParOf" srcId="{EAA7EECC-6E60-4CC3-95A9-95762A32E68F}" destId="{361B2612-CB5A-4868-8954-3825F36C2892}" srcOrd="1" destOrd="0" presId="urn:microsoft.com/office/officeart/2005/8/layout/orgChart1"/>
    <dgm:cxn modelId="{8AD26B1B-4DBE-4B36-BE1C-07B0C8BC04F7}" type="presParOf" srcId="{1191A7B1-1D82-40C9-B258-9343662859D0}" destId="{C0076270-5065-4A70-8322-42CA16BBDE0C}" srcOrd="1" destOrd="0" presId="urn:microsoft.com/office/officeart/2005/8/layout/orgChart1"/>
    <dgm:cxn modelId="{66D45DF9-603E-476F-9662-0A3C2D827ADE}" type="presParOf" srcId="{C0076270-5065-4A70-8322-42CA16BBDE0C}" destId="{8F0D2650-4B8B-45DF-86A7-17C0D09F833B}" srcOrd="0" destOrd="0" presId="urn:microsoft.com/office/officeart/2005/8/layout/orgChart1"/>
    <dgm:cxn modelId="{CF47C567-09FD-456D-A5BA-7F086CA96650}" type="presParOf" srcId="{C0076270-5065-4A70-8322-42CA16BBDE0C}" destId="{1D4316C6-A1D8-4CF6-81FA-629F4C7DA458}" srcOrd="1" destOrd="0" presId="urn:microsoft.com/office/officeart/2005/8/layout/orgChart1"/>
    <dgm:cxn modelId="{CD3AA9DD-A964-4074-AE0D-DFB02FD0E13A}" type="presParOf" srcId="{1D4316C6-A1D8-4CF6-81FA-629F4C7DA458}" destId="{C7C86487-97E5-4F3B-9D7C-A2BAE582C464}" srcOrd="0" destOrd="0" presId="urn:microsoft.com/office/officeart/2005/8/layout/orgChart1"/>
    <dgm:cxn modelId="{3979C5A5-1D42-44A2-BC23-BB0476A117AF}" type="presParOf" srcId="{C7C86487-97E5-4F3B-9D7C-A2BAE582C464}" destId="{EBCF1CAD-A49F-423C-A1E8-146BC48CA34A}" srcOrd="0" destOrd="0" presId="urn:microsoft.com/office/officeart/2005/8/layout/orgChart1"/>
    <dgm:cxn modelId="{9FB5F226-A814-4671-A8E4-BCF0EB0F32B9}" type="presParOf" srcId="{C7C86487-97E5-4F3B-9D7C-A2BAE582C464}" destId="{C6F77079-2820-4B9B-837A-4BE2E9CA8D01}" srcOrd="1" destOrd="0" presId="urn:microsoft.com/office/officeart/2005/8/layout/orgChart1"/>
    <dgm:cxn modelId="{EC5D4767-3653-482A-B2DE-8EF51F5962E8}" type="presParOf" srcId="{1D4316C6-A1D8-4CF6-81FA-629F4C7DA458}" destId="{ABB7DDE3-9E5A-4335-BE03-5307FC54374C}" srcOrd="1" destOrd="0" presId="urn:microsoft.com/office/officeart/2005/8/layout/orgChart1"/>
    <dgm:cxn modelId="{C25759AD-C1BD-46E1-88DA-DC543D0D69F9}" type="presParOf" srcId="{1D4316C6-A1D8-4CF6-81FA-629F4C7DA458}" destId="{CC013012-9B62-44C1-A0B5-6BA953CD9139}" srcOrd="2" destOrd="0" presId="urn:microsoft.com/office/officeart/2005/8/layout/orgChart1"/>
    <dgm:cxn modelId="{830BAF5A-BB3D-4B35-9CF7-6A97E4CF9353}" type="presParOf" srcId="{C0076270-5065-4A70-8322-42CA16BBDE0C}" destId="{230DCE39-79CF-4BB0-8BF9-AF54890663B8}" srcOrd="2" destOrd="0" presId="urn:microsoft.com/office/officeart/2005/8/layout/orgChart1"/>
    <dgm:cxn modelId="{27559A11-E0CD-4A1D-97AE-EB6D7C890C14}" type="presParOf" srcId="{C0076270-5065-4A70-8322-42CA16BBDE0C}" destId="{624C144E-8606-4A8E-A9D3-F3C603361A81}" srcOrd="3" destOrd="0" presId="urn:microsoft.com/office/officeart/2005/8/layout/orgChart1"/>
    <dgm:cxn modelId="{623A601C-A1BC-451F-9F24-1428E286A5DC}" type="presParOf" srcId="{624C144E-8606-4A8E-A9D3-F3C603361A81}" destId="{B2ABFCCD-843B-4F24-8EEB-B3AFAE41FFAD}" srcOrd="0" destOrd="0" presId="urn:microsoft.com/office/officeart/2005/8/layout/orgChart1"/>
    <dgm:cxn modelId="{CF5C1D95-9741-48AB-9274-1348C82EF1E5}" type="presParOf" srcId="{B2ABFCCD-843B-4F24-8EEB-B3AFAE41FFAD}" destId="{5AF411C0-5C54-4B49-8D81-BA27363EE825}" srcOrd="0" destOrd="0" presId="urn:microsoft.com/office/officeart/2005/8/layout/orgChart1"/>
    <dgm:cxn modelId="{08F49888-25D8-4AE3-B203-2D70B2250405}" type="presParOf" srcId="{B2ABFCCD-843B-4F24-8EEB-B3AFAE41FFAD}" destId="{CC5925F4-B928-4A81-BB77-C5F1FDA4B179}" srcOrd="1" destOrd="0" presId="urn:microsoft.com/office/officeart/2005/8/layout/orgChart1"/>
    <dgm:cxn modelId="{72AE254F-1DEF-407D-ABCE-0A60D0009130}" type="presParOf" srcId="{624C144E-8606-4A8E-A9D3-F3C603361A81}" destId="{32589BF2-2D1F-445B-AEA9-58D3CCCE658B}" srcOrd="1" destOrd="0" presId="urn:microsoft.com/office/officeart/2005/8/layout/orgChart1"/>
    <dgm:cxn modelId="{3149C583-B8AD-402C-8FA3-154014874D41}" type="presParOf" srcId="{624C144E-8606-4A8E-A9D3-F3C603361A81}" destId="{CBBCECFC-21D6-42B1-B902-2CDA81852A67}" srcOrd="2" destOrd="0" presId="urn:microsoft.com/office/officeart/2005/8/layout/orgChart1"/>
    <dgm:cxn modelId="{9FE1F4B1-9E43-4A9B-B0FE-C611E2F019A1}" type="presParOf" srcId="{1191A7B1-1D82-40C9-B258-9343662859D0}" destId="{FD14B273-35A7-437B-81B9-D7B85A274C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DCE39-79CF-4BB0-8BF9-AF54890663B8}">
      <dsp:nvSpPr>
        <dsp:cNvPr id="0" name=""/>
        <dsp:cNvSpPr/>
      </dsp:nvSpPr>
      <dsp:spPr>
        <a:xfrm>
          <a:off x="3489367" y="1916920"/>
          <a:ext cx="1939008" cy="51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89"/>
              </a:lnTo>
              <a:lnTo>
                <a:pt x="1939008" y="180889"/>
              </a:lnTo>
              <a:lnTo>
                <a:pt x="1939008" y="5141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D2650-4B8B-45DF-86A7-17C0D09F833B}">
      <dsp:nvSpPr>
        <dsp:cNvPr id="0" name=""/>
        <dsp:cNvSpPr/>
      </dsp:nvSpPr>
      <dsp:spPr>
        <a:xfrm>
          <a:off x="1588441" y="1916920"/>
          <a:ext cx="1900926" cy="514106"/>
        </a:xfrm>
        <a:custGeom>
          <a:avLst/>
          <a:gdLst/>
          <a:ahLst/>
          <a:cxnLst/>
          <a:rect l="0" t="0" r="0" b="0"/>
          <a:pathLst>
            <a:path>
              <a:moveTo>
                <a:pt x="1900926" y="0"/>
              </a:moveTo>
              <a:lnTo>
                <a:pt x="1900926" y="180889"/>
              </a:lnTo>
              <a:lnTo>
                <a:pt x="0" y="180889"/>
              </a:lnTo>
              <a:lnTo>
                <a:pt x="0" y="5141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C270-0873-4B81-A2EF-D1D72635D1B2}">
      <dsp:nvSpPr>
        <dsp:cNvPr id="0" name=""/>
        <dsp:cNvSpPr/>
      </dsp:nvSpPr>
      <dsp:spPr>
        <a:xfrm>
          <a:off x="1902617" y="826093"/>
          <a:ext cx="3173499" cy="1090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700" kern="1200" dirty="0" smtClean="0"/>
            <a:t>Typy buniek</a:t>
          </a:r>
          <a:endParaRPr lang="sk-SK" sz="3700" kern="1200" dirty="0"/>
        </a:p>
      </dsp:txBody>
      <dsp:txXfrm>
        <a:off x="1902617" y="826093"/>
        <a:ext cx="3173499" cy="1090826"/>
      </dsp:txXfrm>
    </dsp:sp>
    <dsp:sp modelId="{EBCF1CAD-A49F-423C-A1E8-146BC48CA34A}">
      <dsp:nvSpPr>
        <dsp:cNvPr id="0" name=""/>
        <dsp:cNvSpPr/>
      </dsp:nvSpPr>
      <dsp:spPr>
        <a:xfrm>
          <a:off x="1691" y="2431027"/>
          <a:ext cx="3173499" cy="10555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700" b="1" kern="1200" dirty="0" err="1" smtClean="0"/>
            <a:t>Prokaryotické</a:t>
          </a:r>
          <a:endParaRPr lang="sk-SK" sz="3700" b="1" kern="1200" dirty="0"/>
        </a:p>
      </dsp:txBody>
      <dsp:txXfrm>
        <a:off x="1691" y="2431027"/>
        <a:ext cx="3173499" cy="1055553"/>
      </dsp:txXfrm>
    </dsp:sp>
    <dsp:sp modelId="{5AF411C0-5C54-4B49-8D81-BA27363EE825}">
      <dsp:nvSpPr>
        <dsp:cNvPr id="0" name=""/>
        <dsp:cNvSpPr/>
      </dsp:nvSpPr>
      <dsp:spPr>
        <a:xfrm>
          <a:off x="3841625" y="2431027"/>
          <a:ext cx="3173499" cy="107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700" b="1" kern="1200" dirty="0" err="1" smtClean="0"/>
            <a:t>Eukaryotické</a:t>
          </a:r>
          <a:endParaRPr lang="sk-SK" sz="3700" b="1" kern="1200" dirty="0"/>
        </a:p>
      </dsp:txBody>
      <dsp:txXfrm>
        <a:off x="3841625" y="2431027"/>
        <a:ext cx="3173499" cy="107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5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0411-F60E-47B7-9453-678EF625A842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E680C2-3A0A-44FF-8DB4-05682E40F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Q-SMCmWB1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Typy buniek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www.youtube.com/watch?v=RQ-SMCmWB1s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47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3934726"/>
              </p:ext>
            </p:extLst>
          </p:nvPr>
        </p:nvGraphicFramePr>
        <p:xfrm>
          <a:off x="2223436" y="-233235"/>
          <a:ext cx="7016817" cy="417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406" y="3511584"/>
            <a:ext cx="3680438" cy="312109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8"/>
          <a:srcRect l="6216" t="2646" r="36740" b="11974"/>
          <a:stretch/>
        </p:blipFill>
        <p:spPr>
          <a:xfrm>
            <a:off x="5843351" y="3511585"/>
            <a:ext cx="3836455" cy="31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1579" y="309967"/>
            <a:ext cx="9603275" cy="1543788"/>
          </a:xfrm>
        </p:spPr>
        <p:txBody>
          <a:bodyPr anchor="ctr"/>
          <a:lstStyle/>
          <a:p>
            <a:r>
              <a:rPr lang="sk-SK" b="1" dirty="0" err="1" smtClean="0"/>
              <a:t>Prokaryotická</a:t>
            </a:r>
            <a:r>
              <a:rPr lang="sk-SK" b="1" dirty="0" smtClean="0"/>
              <a:t> bunka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38386" y="2015732"/>
            <a:ext cx="10507851" cy="398211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Menšia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jednoduchšia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ako </a:t>
            </a:r>
            <a:r>
              <a:rPr lang="sk-S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eukaryotická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bunka</a:t>
            </a: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Veľkosť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1 – 10 </a:t>
            </a:r>
            <a:r>
              <a:rPr lang="sk-S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Typická je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bunka baktérií</a:t>
            </a: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Nemá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membránový systém</a:t>
            </a: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Jedinou membránou je cytoplazmatická membrána – metabolické procesy</a:t>
            </a:r>
          </a:p>
          <a:p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39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74559" y="768861"/>
            <a:ext cx="8593138" cy="5661025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7175716" y="1480583"/>
            <a:ext cx="2975674" cy="534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7638082" y="2239732"/>
            <a:ext cx="3396712" cy="921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5266842" y="893506"/>
            <a:ext cx="2371240" cy="526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1963121" y="1265695"/>
            <a:ext cx="2748364" cy="7490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2178807" y="5117022"/>
            <a:ext cx="2371240" cy="526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4804476" y="4714067"/>
            <a:ext cx="2371240" cy="5269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7175716" y="3980938"/>
            <a:ext cx="1945038" cy="658379"/>
          </a:xfrm>
          <a:prstGeom prst="roundRect">
            <a:avLst>
              <a:gd name="adj" fmla="val 235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080651" y="1377958"/>
            <a:ext cx="2625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Nepravé jadro</a:t>
            </a:r>
          </a:p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261677" y="885907"/>
            <a:ext cx="21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Puzdro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7115683" y="1428192"/>
            <a:ext cx="30357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Bunková stena</a:t>
            </a:r>
          </a:p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7792420" y="2190369"/>
            <a:ext cx="30880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Cytoplazmatická membrána</a:t>
            </a:r>
          </a:p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310996" y="4054542"/>
            <a:ext cx="162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Bičík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2039322" y="5117022"/>
            <a:ext cx="265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Ribozómy</a:t>
            </a:r>
            <a:endParaRPr lang="sk-SK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Eukaryotická</a:t>
            </a:r>
            <a:r>
              <a:rPr lang="sk-SK" b="1" dirty="0" smtClean="0"/>
              <a:t> bunka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0119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Pravé bunky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jadro má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jadrovú membránu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ktorá oddeľuje obsah jadra od cytoplazmy bunky</a:t>
            </a: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Prítomné </a:t>
            </a:r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membránové štruktúry – sú zložitejšie</a:t>
            </a:r>
          </a:p>
          <a:p>
            <a:endParaRPr lang="sk-SK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Patria tu: rastlinné a živočíšne bunky a bunky húb</a:t>
            </a:r>
          </a:p>
        </p:txBody>
      </p:sp>
    </p:spTree>
    <p:extLst>
      <p:ext uri="{BB962C8B-B14F-4D97-AF65-F5344CB8AC3E}">
        <p14:creationId xmlns:p14="http://schemas.microsoft.com/office/powerpoint/2010/main" val="24655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82" y="194874"/>
            <a:ext cx="6803433" cy="6368013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5481474" y="533982"/>
            <a:ext cx="3301139" cy="3564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770499" y="1115880"/>
            <a:ext cx="2110030" cy="5734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6559334" y="3982262"/>
            <a:ext cx="2321195" cy="3131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6862358" y="4366004"/>
            <a:ext cx="2110030" cy="5734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890368" y="5379187"/>
            <a:ext cx="3576395" cy="10693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4311112" y="5774089"/>
            <a:ext cx="2333463" cy="565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2035443" y="5766339"/>
            <a:ext cx="2110030" cy="5734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6644575" y="1874655"/>
            <a:ext cx="3241406" cy="4717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aoblený obdĺžnik 15"/>
          <p:cNvSpPr/>
          <p:nvPr/>
        </p:nvSpPr>
        <p:spPr>
          <a:xfrm>
            <a:off x="6848959" y="3524429"/>
            <a:ext cx="2321195" cy="3131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6811447" y="3654879"/>
            <a:ext cx="5050402" cy="4717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aoblený obdĺžnik 14"/>
          <p:cNvSpPr/>
          <p:nvPr/>
        </p:nvSpPr>
        <p:spPr>
          <a:xfrm>
            <a:off x="6770499" y="2460523"/>
            <a:ext cx="3241406" cy="4717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6770499" y="2983756"/>
            <a:ext cx="5116701" cy="5989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017180" y="1181209"/>
            <a:ext cx="1720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Ribozómy</a:t>
            </a:r>
            <a:endParaRPr lang="sk-SK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017180" y="1857997"/>
            <a:ext cx="23116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Jadierko</a:t>
            </a:r>
          </a:p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6890368" y="2460260"/>
            <a:ext cx="27498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Jadro</a:t>
            </a:r>
          </a:p>
          <a:p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6726582" y="2967005"/>
            <a:ext cx="5135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Endoplazmatické</a:t>
            </a:r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retikulum</a:t>
            </a:r>
            <a:endParaRPr lang="sk-SK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6336465" y="3582152"/>
            <a:ext cx="5525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Cytoplazmatická membrána</a:t>
            </a:r>
            <a:endParaRPr lang="sk-SK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6982186" y="4366004"/>
            <a:ext cx="1863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Chloroplast</a:t>
            </a:r>
            <a:r>
              <a:rPr lang="sk-SK" dirty="0" err="1">
                <a:solidFill>
                  <a:prstClr val="white"/>
                </a:solidFill>
              </a:rPr>
              <a:t>t</a:t>
            </a:r>
            <a:endParaRPr lang="sk-SK" dirty="0">
              <a:solidFill>
                <a:prstClr val="white"/>
              </a:solidFill>
            </a:endParaRPr>
          </a:p>
          <a:p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7009349" y="5545786"/>
            <a:ext cx="31849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Golgiho</a:t>
            </a:r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aparát</a:t>
            </a:r>
          </a:p>
          <a:p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321121" y="5774089"/>
            <a:ext cx="22139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Mitochondria</a:t>
            </a:r>
          </a:p>
          <a:p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2272319" y="5759864"/>
            <a:ext cx="16311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sk-SK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Vakuola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16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Rozdiely medzi bunkami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48" y="2008682"/>
            <a:ext cx="5568568" cy="390630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6216" t="2646" r="36740" b="11974"/>
          <a:stretch/>
        </p:blipFill>
        <p:spPr>
          <a:xfrm>
            <a:off x="6873149" y="2008683"/>
            <a:ext cx="4801638" cy="39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03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1345</TotalTime>
  <Words>95</Words>
  <Application>Microsoft Office PowerPoint</Application>
  <PresentationFormat>Širokouhlá</PresentationFormat>
  <Paragraphs>32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Typy buniek</vt:lpstr>
      <vt:lpstr>Prezentácia programu PowerPoint</vt:lpstr>
      <vt:lpstr>Prokaryotická bunka</vt:lpstr>
      <vt:lpstr>Prezentácia programu PowerPoint</vt:lpstr>
      <vt:lpstr>Eukaryotická bunka</vt:lpstr>
      <vt:lpstr>Prezentácia programu PowerPoint</vt:lpstr>
      <vt:lpstr>Rozdiely medzi bunkami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Gabriela Pincakova</dc:creator>
  <cp:lastModifiedBy>Gabriela Pincakova</cp:lastModifiedBy>
  <cp:revision>47</cp:revision>
  <dcterms:created xsi:type="dcterms:W3CDTF">2023-11-07T16:11:37Z</dcterms:created>
  <dcterms:modified xsi:type="dcterms:W3CDTF">2023-11-13T16:49:42Z</dcterms:modified>
</cp:coreProperties>
</file>