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8" r:id="rId5"/>
    <p:sldId id="277" r:id="rId6"/>
    <p:sldId id="257" r:id="rId7"/>
    <p:sldId id="275" r:id="rId8"/>
    <p:sldId id="260" r:id="rId9"/>
    <p:sldId id="261" r:id="rId10"/>
    <p:sldId id="262" r:id="rId11"/>
    <p:sldId id="265" r:id="rId12"/>
    <p:sldId id="264" r:id="rId13"/>
    <p:sldId id="263" r:id="rId14"/>
    <p:sldId id="282" r:id="rId15"/>
    <p:sldId id="268" r:id="rId16"/>
    <p:sldId id="283" r:id="rId17"/>
    <p:sldId id="284" r:id="rId18"/>
    <p:sldId id="280" r:id="rId19"/>
    <p:sldId id="281" r:id="rId20"/>
    <p:sldId id="269" r:id="rId21"/>
    <p:sldId id="270" r:id="rId22"/>
    <p:sldId id="271" r:id="rId23"/>
    <p:sldId id="272" r:id="rId24"/>
    <p:sldId id="273" r:id="rId25"/>
    <p:sldId id="274" r:id="rId26"/>
    <p:sldId id="285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71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5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3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0993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5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3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42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7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17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8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5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95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9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37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B4EE8D-099F-4C14-9737-F4094FAD5F12}" type="datetimeFigureOut">
              <a:rPr lang="sk-SK" smtClean="0"/>
              <a:t>15.11.2022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5C058-5049-4EB7-B42A-9CE5075E46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4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rily.com/culture/theodosius-emperor-rome/" TargetMode="External"/><Relationship Id="rId2" Type="http://schemas.openxmlformats.org/officeDocument/2006/relationships/hyperlink" Target="https://historyancient.ru/sk/drevnie-greciya-i-rim/what-did-the-term-olympiad-mean-in-ancient-greece-histo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Olympijské hry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Olympijské heslo</a:t>
            </a:r>
          </a:p>
        </p:txBody>
      </p:sp>
      <p:pic>
        <p:nvPicPr>
          <p:cNvPr id="4" name="Zástupný symbol obsahu 3" descr="heslo O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531" y="2490788"/>
            <a:ext cx="3444875" cy="34448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Maskoti</a:t>
            </a:r>
            <a:r>
              <a:rPr lang="sk-SK" dirty="0"/>
              <a:t> –LOH- Peking 2008</a:t>
            </a:r>
          </a:p>
        </p:txBody>
      </p:sp>
      <p:pic>
        <p:nvPicPr>
          <p:cNvPr id="4" name="Zástupný symbol obsahu 3" descr="APA3d8895_beijing_olympic_masco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949" y="2490788"/>
            <a:ext cx="4714039" cy="34448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Maskoti</a:t>
            </a:r>
            <a:r>
              <a:rPr lang="sk-SK" dirty="0"/>
              <a:t> LOH Londýn 2012</a:t>
            </a:r>
          </a:p>
        </p:txBody>
      </p:sp>
      <p:pic>
        <p:nvPicPr>
          <p:cNvPr id="4" name="Zástupný symbol obsahu 3" descr="loh Lond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298" y="2564904"/>
            <a:ext cx="5324123" cy="299925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Maskoti</a:t>
            </a:r>
            <a:r>
              <a:rPr lang="sk-SK" dirty="0"/>
              <a:t> OH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LOH – RIO DE JANEIRO - 2016</a:t>
            </a:r>
          </a:p>
        </p:txBody>
      </p:sp>
      <p:pic>
        <p:nvPicPr>
          <p:cNvPr id="4" name="Obrázok 3" descr="maskoti Ria na 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84984"/>
            <a:ext cx="2816698" cy="2143140"/>
          </a:xfrm>
          <a:prstGeom prst="rect">
            <a:avLst/>
          </a:prstGeom>
        </p:spPr>
      </p:pic>
      <p:pic>
        <p:nvPicPr>
          <p:cNvPr id="5" name="Obrázok 4" descr="maskot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88" y="2980802"/>
            <a:ext cx="3309464" cy="27515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5E26C-491E-451D-8956-CFCDDAD4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LOH –TOKIO - 2020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B275B6-8A79-41DF-87D0-E7040531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97788"/>
            <a:ext cx="5741458" cy="3444875"/>
          </a:xfrm>
        </p:spPr>
      </p:pic>
    </p:spTree>
    <p:extLst>
      <p:ext uri="{BB962C8B-B14F-4D97-AF65-F5344CB8AC3E}">
        <p14:creationId xmlns:p14="http://schemas.microsoft.com/office/powerpoint/2010/main" val="139846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ZOH –Turín 2006</a:t>
            </a:r>
          </a:p>
        </p:txBody>
      </p:sp>
      <p:pic>
        <p:nvPicPr>
          <p:cNvPr id="4" name="Zástupný symbol obsahu 3" descr="turín ZO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856" y="2329411"/>
            <a:ext cx="3153532" cy="37316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F4B86-3E69-419C-9ACD-C967D62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ZOH - Vancouver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7A2FB71-F774-4686-83A6-7F5B1473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608512" cy="3840427"/>
          </a:xfrm>
        </p:spPr>
      </p:pic>
    </p:spTree>
    <p:extLst>
      <p:ext uri="{BB962C8B-B14F-4D97-AF65-F5344CB8AC3E}">
        <p14:creationId xmlns:p14="http://schemas.microsoft.com/office/powerpoint/2010/main" val="269037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D6377-4A82-44C7-ABF6-F6B9D8EC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ZOH –Soči 2014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68599D-ED3E-4094-BEA0-7AADF5A0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6120680" cy="3060340"/>
          </a:xfrm>
        </p:spPr>
      </p:pic>
    </p:spTree>
    <p:extLst>
      <p:ext uri="{BB962C8B-B14F-4D97-AF65-F5344CB8AC3E}">
        <p14:creationId xmlns:p14="http://schemas.microsoft.com/office/powerpoint/2010/main" val="335873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EC77F-7413-4AD2-BAB9-85B6D521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Zimná olympiáda 2022 - maskoti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1B6EA1-B7A3-413A-8405-83FB4A2A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sk-SK" b="0" i="0" dirty="0">
                <a:solidFill>
                  <a:srgbClr val="444444"/>
                </a:solidFill>
                <a:effectLst/>
                <a:latin typeface="+mj-lt"/>
              </a:rPr>
              <a:t>Panda</a:t>
            </a:r>
            <a:r>
              <a:rPr lang="sk-SK" b="1" i="0" dirty="0">
                <a:solidFill>
                  <a:srgbClr val="444444"/>
                </a:solidFill>
                <a:effectLst/>
                <a:latin typeface="+mj-lt"/>
              </a:rPr>
              <a:t> Bing</a:t>
            </a:r>
            <a:r>
              <a:rPr lang="sk-SK" b="0" i="0" dirty="0">
                <a:solidFill>
                  <a:srgbClr val="444444"/>
                </a:solidFill>
                <a:effectLst/>
                <a:latin typeface="+mj-lt"/>
              </a:rPr>
              <a:t> </a:t>
            </a:r>
            <a:r>
              <a:rPr lang="sk-SK" b="1" i="0" dirty="0">
                <a:solidFill>
                  <a:srgbClr val="444444"/>
                </a:solidFill>
                <a:effectLst/>
                <a:latin typeface="+mj-lt"/>
              </a:rPr>
              <a:t>Dwen Dwen</a:t>
            </a:r>
            <a:r>
              <a:rPr lang="sk-SK" b="0" i="0" dirty="0">
                <a:solidFill>
                  <a:srgbClr val="444444"/>
                </a:solidFill>
                <a:effectLst/>
                <a:latin typeface="+mj-lt"/>
              </a:rPr>
              <a:t> a lampión </a:t>
            </a:r>
            <a:r>
              <a:rPr lang="sk-SK" b="1" i="0" dirty="0">
                <a:solidFill>
                  <a:srgbClr val="444444"/>
                </a:solidFill>
                <a:effectLst/>
                <a:latin typeface="+mj-lt"/>
              </a:rPr>
              <a:t>Šuej Ron Ron</a:t>
            </a:r>
            <a:r>
              <a:rPr lang="sk-SK" b="0" i="0" dirty="0">
                <a:solidFill>
                  <a:srgbClr val="444444"/>
                </a:solidFill>
                <a:effectLst/>
                <a:latin typeface="+mj-lt"/>
              </a:rPr>
              <a:t> sú maskotmi zimných olympijských a paralympijských hier, ktoré sa v roku 2022 uskutočnia v Pekingu a v horách viac než dvesto kilometrov vzdialených od čínskej metropoly.. </a:t>
            </a:r>
            <a:r>
              <a:rPr lang="sk-SK" b="1" i="1" dirty="0">
                <a:solidFill>
                  <a:srgbClr val="444444"/>
                </a:solidFill>
                <a:effectLst/>
                <a:latin typeface="+mj-lt"/>
              </a:rPr>
              <a:t>„Panda sa volá Bing Dwen Dwen, čo v preklade znamená ľadová bucľatá panda. Lampión nesie meno Shuey Ron Ron. Meno v sebe kombinuje slová sneh a tolerancia, prípadne integrovanie,"</a:t>
            </a:r>
            <a:endParaRPr lang="sk-S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56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41558-ED17-4013-AAE5-CF6EA00F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ZOH – Peking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B07AC70-3474-4639-862E-5907B45E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8" y="2490788"/>
            <a:ext cx="6124222" cy="3444875"/>
          </a:xfrm>
        </p:spPr>
      </p:pic>
    </p:spTree>
    <p:extLst>
      <p:ext uri="{BB962C8B-B14F-4D97-AF65-F5344CB8AC3E}">
        <p14:creationId xmlns:p14="http://schemas.microsoft.com/office/powerpoint/2010/main" val="187921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Staroveké OH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sk-SK" dirty="0"/>
              <a:t>1X  sa konali v roku776 p.K a posledné v roku 393</a:t>
            </a:r>
          </a:p>
          <a:p>
            <a:r>
              <a:rPr lang="sk-SK" dirty="0"/>
              <a:t> poloostrov Peloponéz  grécke mesto Olympia</a:t>
            </a:r>
          </a:p>
          <a:p>
            <a:r>
              <a:rPr lang="sk-SK" dirty="0"/>
              <a:t>Usporiadané raz za 4 roky ako pocta bohovi Diovi</a:t>
            </a:r>
          </a:p>
          <a:p>
            <a:r>
              <a:rPr lang="sk-SK" dirty="0"/>
              <a:t>Počas trvania OH – platil boží posvätný mier</a:t>
            </a:r>
          </a:p>
          <a:p>
            <a:r>
              <a:rPr lang="sk-SK" i="0" dirty="0">
                <a:solidFill>
                  <a:srgbClr val="000000"/>
                </a:solidFill>
                <a:effectLst/>
                <a:latin typeface="+mj-lt"/>
              </a:rPr>
              <a:t>Hry sa otvárali sprievodom pretekárov a ich slávnostnou prísahou Diovi</a:t>
            </a:r>
            <a:endParaRPr lang="sk-SK" dirty="0">
              <a:latin typeface="+mj-lt"/>
            </a:endParaRPr>
          </a:p>
          <a:p>
            <a:r>
              <a:rPr lang="sk-SK" dirty="0"/>
              <a:t>Pre víťaza to bola najväčšia pocta v živote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406B3C-EDEF-4CD0-A697-9BC6AEAF9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875943"/>
            <a:ext cx="7278116" cy="5106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Disciplíny LOH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kanoistika</a:t>
            </a:r>
          </a:p>
        </p:txBody>
      </p:sp>
      <p:pic>
        <p:nvPicPr>
          <p:cNvPr id="5" name="Obrázok 4" descr="kanoisti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19" y="2564904"/>
            <a:ext cx="4843516" cy="29868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Športová gymnastika</a:t>
            </a:r>
          </a:p>
        </p:txBody>
      </p:sp>
      <p:pic>
        <p:nvPicPr>
          <p:cNvPr id="4" name="Zástupný symbol obsahu 3" descr="gymnasti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16" y="2490788"/>
            <a:ext cx="4947105" cy="34448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plávanie</a:t>
            </a:r>
          </a:p>
        </p:txBody>
      </p:sp>
      <p:pic>
        <p:nvPicPr>
          <p:cNvPr id="4" name="Zástupný symbol obsahu 3" descr="plávan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146" y="2445650"/>
            <a:ext cx="5129708" cy="350046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Disciplíny ZOH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Krasokorčulovanie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 descr="krasokorču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61" y="2951733"/>
            <a:ext cx="4524374" cy="30146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snowbording</a:t>
            </a:r>
          </a:p>
        </p:txBody>
      </p:sp>
      <p:pic>
        <p:nvPicPr>
          <p:cNvPr id="4" name="Zástupný symbol obsahu 3" descr="snowbo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936" y="2492896"/>
            <a:ext cx="2888127" cy="360656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Zjazdové zlyžovanie</a:t>
            </a:r>
          </a:p>
        </p:txBody>
      </p:sp>
      <p:pic>
        <p:nvPicPr>
          <p:cNvPr id="4" name="Zástupný symbol obsahu 3" descr="zjazdové lyžovan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399" y="2490788"/>
            <a:ext cx="5497140" cy="344487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C1D03-F391-4DA2-93FA-2B96790A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Slovenskí olympionici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EACF6-0D31-4E0A-9297-5F1FDDD8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Michal Martikán  - vodný slalom</a:t>
            </a:r>
          </a:p>
          <a:p>
            <a:r>
              <a:rPr lang="sk-SK" dirty="0"/>
              <a:t>Martina Moravcová - plávanie</a:t>
            </a:r>
          </a:p>
          <a:p>
            <a:r>
              <a:rPr lang="sk-SK" dirty="0"/>
              <a:t>Matej Tóth – chôdza</a:t>
            </a:r>
          </a:p>
          <a:p>
            <a:r>
              <a:rPr lang="sk-SK" dirty="0"/>
              <a:t>Elena Kaliská – vodný slalom</a:t>
            </a:r>
          </a:p>
          <a:p>
            <a:r>
              <a:rPr lang="sk-SK" dirty="0"/>
              <a:t>Rory Sabattini – golf</a:t>
            </a:r>
          </a:p>
          <a:p>
            <a:r>
              <a:rPr lang="sk-SK" dirty="0"/>
              <a:t>Anastasia Kuzminová – biatlon</a:t>
            </a:r>
          </a:p>
          <a:p>
            <a:r>
              <a:rPr lang="sk-SK" dirty="0"/>
              <a:t>Pavol Hurajt – Biatlon</a:t>
            </a:r>
          </a:p>
          <a:p>
            <a:r>
              <a:rPr lang="sk-SK" dirty="0"/>
              <a:t>Radoslav Židek  - snowboarding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283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D9EA4-A9A0-40C0-9C68-3BFDF70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C7BD8-A480-4E47-A8A7-F61C879E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https://historyancient.ru/sk/drevnie-greciya-i-rim/what-did-the-term-olympiad-mean-in-ancient-greece-history/</a:t>
            </a:r>
            <a:endParaRPr lang="sk-SK" dirty="0"/>
          </a:p>
          <a:p>
            <a:r>
              <a:rPr lang="sk-SK" dirty="0">
                <a:hlinkClick r:id="rId3"/>
              </a:rPr>
              <a:t>https://virily.com/culture/theodosius-emperor-rome/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79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Disciplíny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Beh</a:t>
            </a:r>
          </a:p>
          <a:p>
            <a:r>
              <a:rPr lang="sk-SK" b="1" dirty="0"/>
              <a:t>Zápas</a:t>
            </a:r>
          </a:p>
          <a:p>
            <a:r>
              <a:rPr lang="sk-SK" b="1" dirty="0"/>
              <a:t>Pästný zápas</a:t>
            </a:r>
          </a:p>
          <a:p>
            <a:r>
              <a:rPr lang="sk-SK" b="1" dirty="0"/>
              <a:t>PENTATLON –päťboj  (</a:t>
            </a:r>
            <a:r>
              <a:rPr lang="sk-SK" dirty="0"/>
              <a:t>hod diskom, hod oštepom, skok do diaľky,beh, zápasenie)</a:t>
            </a:r>
          </a:p>
          <a:p>
            <a:r>
              <a:rPr lang="sk-SK" b="1" dirty="0"/>
              <a:t>Preteky konských záprahov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E18AFF-CD90-4039-8775-D56CDB92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793" y="2420888"/>
            <a:ext cx="3544435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A8197-B309-40C7-A11E-35CF06F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Víťazstvo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2BFCEC-4934-45F8-8FF0-95F49457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sk-SK" b="0" i="0" dirty="0">
                <a:solidFill>
                  <a:srgbClr val="000000"/>
                </a:solidFill>
                <a:effectLst/>
                <a:latin typeface="+mj-lt"/>
              </a:rPr>
              <a:t>Na konci každej súťaže sudca ovinul čelo víťazovi červenou vlnenou páskou. Až v posledný deň hier víťazi dostali </a:t>
            </a:r>
            <a:r>
              <a:rPr lang="sk-SK" b="1" i="0" dirty="0">
                <a:solidFill>
                  <a:srgbClr val="000000"/>
                </a:solidFill>
                <a:effectLst/>
                <a:latin typeface="+mj-lt"/>
              </a:rPr>
              <a:t>olivové koruny</a:t>
            </a:r>
            <a:r>
              <a:rPr lang="sk-SK" b="0" i="0" dirty="0">
                <a:solidFill>
                  <a:srgbClr val="000000"/>
                </a:solidFill>
                <a:effectLst/>
                <a:latin typeface="+mj-lt"/>
              </a:rPr>
              <a:t>. Byť víťazom na olympijských hrách bola najväčšia pocta, akú mohol niekto dosiahnuť.  Víťazi mali právo dať si postaviť v posvätnom háji v Olympii svoju sochu, rodné obce im preukazovali čestné pocty</a:t>
            </a:r>
            <a:endParaRPr lang="sk-SK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DE1331-4C89-4A8A-8D67-F0CDDBA2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23" y="548681"/>
            <a:ext cx="188056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38EB7-3283-4149-85D6-A5254207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Úpadok 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3FB15-9DC8-4270-8906-D0721416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219205"/>
            <a:ext cx="6798736" cy="3715928"/>
          </a:xfrm>
        </p:spPr>
        <p:txBody>
          <a:bodyPr numCol="2"/>
          <a:lstStyle/>
          <a:p>
            <a:r>
              <a:rPr lang="sk-SK" b="0" i="0" dirty="0">
                <a:solidFill>
                  <a:srgbClr val="000000"/>
                </a:solidFill>
                <a:effectLst/>
                <a:latin typeface="+mj-lt"/>
              </a:rPr>
              <a:t>sa považuje 4. storočie nášho letopočtu, kedy vládol  Theodosius I. , ktorý vydal edikt, ktorým zakázal usporadúvanie olympijských hier, pretože na základe kresťanskej kultúry, boli považované za barbarské a pohanské. Takisto bol zakázaný aj vstup do Olympie ako pohanského mesta.</a:t>
            </a:r>
            <a:endParaRPr lang="sk-SK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B537D0-D0AB-4B73-AB5A-CEAEDB3F5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05065"/>
            <a:ext cx="1799676" cy="2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Novodobé OH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sk-SK" dirty="0"/>
              <a:t>Obnovené v r.1896</a:t>
            </a:r>
          </a:p>
          <a:p>
            <a:r>
              <a:rPr lang="sk-SK" dirty="0"/>
              <a:t>Atény –Grécko</a:t>
            </a:r>
          </a:p>
          <a:p>
            <a:r>
              <a:rPr lang="sk-SK" dirty="0"/>
              <a:t>Pierre de Coubertain</a:t>
            </a:r>
          </a:p>
          <a:p>
            <a:r>
              <a:rPr lang="sk-SK" b="0" i="0" dirty="0">
                <a:solidFill>
                  <a:srgbClr val="202122"/>
                </a:solidFill>
                <a:effectLst/>
                <a:latin typeface="+mj-lt"/>
              </a:rPr>
              <a:t>zahŕňajú letné a zimné športové súťaže </a:t>
            </a:r>
            <a:endParaRPr lang="sk-SK" dirty="0">
              <a:latin typeface="+mj-lt"/>
            </a:endParaRPr>
          </a:p>
        </p:txBody>
      </p:sp>
      <p:pic>
        <p:nvPicPr>
          <p:cNvPr id="4" name="Obrázok 3" descr="Pierre-de-Coubertin-2365-3x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641" y="3212976"/>
            <a:ext cx="3535290" cy="23691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Medzinárodný olympijský výbor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Švajčiarsko –Lausanne</a:t>
            </a:r>
          </a:p>
          <a:p>
            <a:r>
              <a:rPr lang="sk-SK" dirty="0"/>
              <a:t>Založil </a:t>
            </a:r>
            <a:r>
              <a:rPr lang="sk-SK" dirty="0" err="1"/>
              <a:t>Pierre</a:t>
            </a:r>
            <a:r>
              <a:rPr lang="sk-SK" dirty="0"/>
              <a:t> </a:t>
            </a:r>
            <a:r>
              <a:rPr lang="sk-SK" dirty="0" err="1"/>
              <a:t>de</a:t>
            </a:r>
            <a:r>
              <a:rPr lang="sk-SK" dirty="0"/>
              <a:t> </a:t>
            </a:r>
            <a:r>
              <a:rPr lang="sk-SK" dirty="0" err="1"/>
              <a:t>Coubertain</a:t>
            </a:r>
            <a:endParaRPr lang="sk-SK" dirty="0"/>
          </a:p>
          <a:p>
            <a:r>
              <a:rPr lang="sk-SK" dirty="0"/>
              <a:t>Organizuje LOH a ZOH</a:t>
            </a:r>
          </a:p>
          <a:p>
            <a:r>
              <a:rPr lang="sk-SK" dirty="0"/>
              <a:t>Skladá sa z 203 národných olympijských výborov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Olympijské symboly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Olympijské kruhy</a:t>
            </a:r>
          </a:p>
        </p:txBody>
      </p:sp>
      <p:pic>
        <p:nvPicPr>
          <p:cNvPr id="4" name="Obrázok 3" descr="olymp.kru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24944"/>
            <a:ext cx="5792387" cy="2758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Olympijská zástava</a:t>
            </a:r>
          </a:p>
        </p:txBody>
      </p:sp>
      <p:pic>
        <p:nvPicPr>
          <p:cNvPr id="4" name="Zástupný symbol obsahu 3" descr="ol.zást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000866"/>
            <a:ext cx="4857784" cy="361821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244</Words>
  <Application>Microsoft Office PowerPoint</Application>
  <PresentationFormat>Prezentácia na obrazovke (4:3)</PresentationFormat>
  <Paragraphs>63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Organic</vt:lpstr>
      <vt:lpstr>Olympijské hry</vt:lpstr>
      <vt:lpstr>Staroveké OH</vt:lpstr>
      <vt:lpstr>Disciplíny</vt:lpstr>
      <vt:lpstr>Víťazstvo</vt:lpstr>
      <vt:lpstr>Úpadok OH</vt:lpstr>
      <vt:lpstr>Novodobé OH</vt:lpstr>
      <vt:lpstr>Medzinárodný olympijský výbor</vt:lpstr>
      <vt:lpstr>Olympijské symboly</vt:lpstr>
      <vt:lpstr>Olympijská zástava</vt:lpstr>
      <vt:lpstr>Olympijské heslo</vt:lpstr>
      <vt:lpstr>Maskoti –LOH- Peking 2008</vt:lpstr>
      <vt:lpstr>Maskoti LOH Londýn 2012</vt:lpstr>
      <vt:lpstr>Maskoti OH</vt:lpstr>
      <vt:lpstr>LOH –TOKIO - 2020</vt:lpstr>
      <vt:lpstr>ZOH –Turín 2006</vt:lpstr>
      <vt:lpstr>ZOH - Vancouver</vt:lpstr>
      <vt:lpstr>ZOH –Soči 2014</vt:lpstr>
      <vt:lpstr>Zimná olympiáda 2022 - maskoti</vt:lpstr>
      <vt:lpstr>ZOH – Peking 2022</vt:lpstr>
      <vt:lpstr>Disciplíny LOH</vt:lpstr>
      <vt:lpstr>Športová gymnastika</vt:lpstr>
      <vt:lpstr>plávanie</vt:lpstr>
      <vt:lpstr>Disciplíny ZOH</vt:lpstr>
      <vt:lpstr>snowbording</vt:lpstr>
      <vt:lpstr>Zjazdové zlyžovanie</vt:lpstr>
      <vt:lpstr>Slovenskí olympionici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Olympijské hry</dc:title>
  <dc:creator>rev</dc:creator>
  <cp:lastModifiedBy>Raduz</cp:lastModifiedBy>
  <cp:revision>4</cp:revision>
  <dcterms:created xsi:type="dcterms:W3CDTF">2017-01-13T08:45:46Z</dcterms:created>
  <dcterms:modified xsi:type="dcterms:W3CDTF">2022-11-15T17:42:37Z</dcterms:modified>
</cp:coreProperties>
</file>