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17. 2. 2020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%C5%A0v%C3%A9dsk%C3%A1_hymn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Švédska hymna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86400" y="3962400"/>
            <a:ext cx="3962400" cy="1752600"/>
          </a:xfrm>
        </p:spPr>
        <p:txBody>
          <a:bodyPr/>
          <a:lstStyle/>
          <a:p>
            <a:r>
              <a:rPr lang="sk-SK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Tobias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Škarbek</a:t>
            </a:r>
            <a:endParaRPr lang="sk-SK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Prima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5800" y="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Niečo o Švédskej hymne:</a:t>
            </a:r>
            <a:endParaRPr lang="sk-SK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228600" y="733246"/>
            <a:ext cx="8686800" cy="6124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Švédsko má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dve hymny - kráľovskú a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národnú.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Slová prvej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 nich -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Kungssången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napísal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Carl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Vilhelm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August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Strindberg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hudbu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zložil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Otto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Lindblad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Prvé prevedenie sa uskutočnilo v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Lunde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5. decembra 1844 pri slávnostnej hostine organizované univerzitou a spojené s korunováciou kráľa Oskara I. 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Oficiálne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 pieseň stala hymnou v roku 1893. 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Národná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hymna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gamla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fria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vznikla v roku 1844. 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Autorom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slov je Richard </a:t>
            </a:r>
            <a:r>
              <a:rPr lang="sk-SK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Dybeck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Tento etnograf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 ako základ vzal švédsku ľudovú melódiu. </a:t>
            </a: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Koncom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19. storočia si pieseň získala takú obľubu, že bola považovaná za národnú hymnu. </a:t>
            </a:r>
            <a:endParaRPr lang="sk-SK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 </a:t>
            </a: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štyroch slôh sa zvyčajne spievajú prvé dve.</a:t>
            </a:r>
            <a:endParaRPr lang="sk-SK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04800" y="487025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 gamla, Du fria, Du fjällhöga nord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 tysta, Du glädjerika sköna!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Jag hälsar Dig, vänaste land uppå jord,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sol, Din himmel, Dina ängder gröna.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sol, Din himmel, Dina ängder gröna. Du tronar på minnen från fornstora dar,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då ärat Ditt namn flög över jorden</a:t>
            </a:r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sv-S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Jag vet att Du är och Du blir vad du var.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Ja, jag vill leva jag vill dö i Norden.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Ja, jag vill leva jag vill dö i Norden.  Jag städs vill dig tjäna mitt älskade land,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trohet till döden vill jag svära</a:t>
            </a:r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sv-S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rätt, skall jag värna, med håg och med hand,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fana, högt den bragderika bära,</a:t>
            </a:r>
          </a:p>
          <a:p>
            <a:r>
              <a:rPr lang="sv-S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din fana, högt den bragderika bära.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105400" y="457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Švédska hymna: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 starý, slobodný, ty vysokohorský sever Ticho, radostná krása! Pozdravujem ťa, najdrahšia krajina na zemi, Vaše slnko, vaša obloha, zelené lúky. Vaše slnko, vaša obloha, zelené lúky. </a:t>
            </a:r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Veríte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 spomienky od starodávneho daru, potom poctené Vaše meno preletelo nad zemou. Viem, že ste a stanete sa tým, čím ste boli. Áno, chcem žiť, chcem zomrieť v škandinávskych krajinách. Áno, chcem žiť, chcem zomrieť v škandinávskych krajinách. </a:t>
            </a:r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sk-SK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rád, že môžem slúžiť svojej milovanej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krajine.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Chcem prisahať na svoju vernosť smrti. Vaše právo, budem sa starať opatrne a rukou,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vysoko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bohatý medveď,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hlas </a:t>
            </a:r>
            <a:r>
              <a:rPr lang="sk-SK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bohatého medveďa.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62000" y="3048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Preklad Švédskej hymny:</a:t>
            </a:r>
          </a:p>
          <a:p>
            <a:endParaRPr lang="sk-SK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33400" y="68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Zdroje: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457200" y="17526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2"/>
              </a:rPr>
              <a:t>https://cs.wikipedia.org/wiki/%</a:t>
            </a:r>
            <a:r>
              <a:rPr lang="sk-SK" sz="3200" dirty="0" smtClean="0">
                <a:hlinkClick r:id="rId2"/>
              </a:rPr>
              <a:t>C5%A0v%C3%A9dsk%C3%A1_hymna</a:t>
            </a:r>
            <a:endParaRPr lang="sk-SK" sz="3200" dirty="0" smtClean="0"/>
          </a:p>
          <a:p>
            <a:endParaRPr lang="sk-SK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Prezentácia na obrazovke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Švédska hymna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Švédska hymna</dc:title>
  <dc:creator>Gymgl</dc:creator>
  <cp:lastModifiedBy>Gymgl</cp:lastModifiedBy>
  <cp:revision>1</cp:revision>
  <dcterms:created xsi:type="dcterms:W3CDTF">2020-02-17T18:42:41Z</dcterms:created>
  <dcterms:modified xsi:type="dcterms:W3CDTF">2020-02-17T19:32:35Z</dcterms:modified>
</cp:coreProperties>
</file>