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5F9E54-E67B-4232-BCC2-8F607D732A48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38E55E-25C5-4E02-9239-EE0A51397B2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memorandovom zhromaždení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(jún 1861) opäť ožila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 založiť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Maticu slovenskú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Vytvoril sa </a:t>
            </a:r>
            <a:r>
              <a:rPr lang="sk-SK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dočasný výbor </a:t>
            </a:r>
            <a:r>
              <a:rPr lang="sk-SK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ešte v r. 1861 predložil uhorskému miestodržiteľstvu stanovy Matice slovenskej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 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Zbierka na Maticu slovenskú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 Slovensku sa začala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veľká národná zbierka na Maticu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medzi národne uvedomelými Slovákmi takmer neboli bohatí ľudia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Matičný fond sa zbieral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doslova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grošoch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istória Matice slovenskej | Dom Matice slovenskej Prievid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7898" y="4604416"/>
            <a:ext cx="3186102" cy="2253584"/>
          </a:xfrm>
          <a:prstGeom prst="rect">
            <a:avLst/>
          </a:prstGeom>
          <a:noFill/>
        </p:spPr>
      </p:pic>
      <p:sp>
        <p:nvSpPr>
          <p:cNvPr id="5" name="Šípka dolu 4"/>
          <p:cNvSpPr/>
          <p:nvPr/>
        </p:nvSpPr>
        <p:spPr>
          <a:xfrm>
            <a:off x="2500298" y="4786322"/>
            <a:ext cx="100013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1000100" y="5500702"/>
            <a:ext cx="391164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Za dva roky sa nazbieralo cca</a:t>
            </a:r>
          </a:p>
          <a:p>
            <a:pPr algn="ctr"/>
            <a:r>
              <a:rPr lang="sk-SK" b="1" dirty="0" smtClean="0"/>
              <a:t>50 000 zlatých </a:t>
            </a:r>
            <a:r>
              <a:rPr lang="sk-SK" dirty="0" smtClean="0"/>
              <a:t>= </a:t>
            </a:r>
            <a:r>
              <a:rPr lang="sk-SK" b="1" dirty="0" smtClean="0"/>
              <a:t>dobrý základ pre</a:t>
            </a:r>
          </a:p>
          <a:p>
            <a:pPr algn="ctr"/>
            <a:r>
              <a:rPr lang="sk-SK" b="1" dirty="0"/>
              <a:t>j</a:t>
            </a:r>
            <a:r>
              <a:rPr lang="sk-SK" b="1" dirty="0" smtClean="0"/>
              <a:t>ej činnosť</a:t>
            </a:r>
            <a:endParaRPr lang="sk-S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Cyrilo</a:t>
            </a:r>
            <a:r>
              <a:rPr lang="sk-SK" dirty="0" smtClean="0"/>
              <a:t> – Metodská tradícia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Roku 1863 sa na Slovensku konali oslavy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tisícročného jubilea príchodu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Konštantína a Metoda na Veľkú Moravu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oslavy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boli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manifestáciou slovenského národného vedomia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sebavedomia...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yril a Metod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1"/>
            <a:ext cx="2095500" cy="25717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28662" y="5572140"/>
            <a:ext cx="525336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Prečo sa zakladatelia Matice slovenskej hlásili</a:t>
            </a:r>
          </a:p>
          <a:p>
            <a:pPr algn="ctr"/>
            <a:r>
              <a:rPr lang="sk-SK" dirty="0" smtClean="0"/>
              <a:t>k odkazu Konštantína a Metoda?</a:t>
            </a:r>
            <a:endParaRPr lang="sk-SK" dirty="0"/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429264"/>
            <a:ext cx="531494" cy="8527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Založenie Matice slovenskej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Vyvrcholením osláv bolo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založenie Matice slovenskej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augusta 1863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Turčianskom Sv. Martine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 descr="Matica slovenská - O ško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28" y="4730801"/>
            <a:ext cx="3276572" cy="2127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Úloha a ciele Matice slovenskej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Jednou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 popredných úloh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bolo budovať a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dvíhať národné vedomie ľudu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...ale podporovala aj umenie, vedu, kultúru a literatúru...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Štefan Moyz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91080"/>
            <a:ext cx="1929524" cy="206692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928794" y="6211669"/>
            <a:ext cx="31790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Štefan </a:t>
            </a:r>
            <a:r>
              <a:rPr lang="sk-SK" b="1" dirty="0" err="1" smtClean="0"/>
              <a:t>Moyses</a:t>
            </a:r>
            <a:r>
              <a:rPr lang="sk-SK" b="1" dirty="0" smtClean="0"/>
              <a:t> </a:t>
            </a:r>
            <a:r>
              <a:rPr lang="sk-SK" dirty="0" smtClean="0"/>
              <a:t>– predseda </a:t>
            </a:r>
          </a:p>
          <a:p>
            <a:r>
              <a:rPr lang="sk-SK" dirty="0" smtClean="0"/>
              <a:t>Matice slovenskej</a:t>
            </a:r>
            <a:endParaRPr lang="sk-SK" dirty="0"/>
          </a:p>
        </p:txBody>
      </p:sp>
      <p:pic>
        <p:nvPicPr>
          <p:cNvPr id="24580" name="Picture 4" descr="Karol Kuzmá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857760"/>
            <a:ext cx="2000232" cy="200024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500430" y="4857760"/>
            <a:ext cx="362310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Karol </a:t>
            </a:r>
            <a:r>
              <a:rPr lang="sk-SK" b="1" dirty="0" err="1" smtClean="0"/>
              <a:t>Kuzmány</a:t>
            </a:r>
            <a:r>
              <a:rPr lang="sk-SK" b="1" dirty="0" smtClean="0"/>
              <a:t> </a:t>
            </a:r>
            <a:r>
              <a:rPr lang="sk-SK" dirty="0" smtClean="0"/>
              <a:t>– podpredseda</a:t>
            </a:r>
          </a:p>
          <a:p>
            <a:r>
              <a:rPr lang="sk-SK" dirty="0" smtClean="0"/>
              <a:t>Matice slovenskej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928794" y="5857892"/>
            <a:ext cx="8947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katolík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000760" y="5500702"/>
            <a:ext cx="116730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evanjelik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142976" y="1714488"/>
            <a:ext cx="491833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Kuzmány</a:t>
            </a:r>
            <a:r>
              <a:rPr lang="sk-SK" b="1" dirty="0" smtClean="0"/>
              <a:t> spolu s </a:t>
            </a:r>
            <a:r>
              <a:rPr lang="sk-SK" b="1" dirty="0" err="1" smtClean="0"/>
              <a:t>Moysesom</a:t>
            </a:r>
            <a:r>
              <a:rPr lang="sk-SK" b="1" dirty="0" smtClean="0"/>
              <a:t> symbolizovali</a:t>
            </a:r>
          </a:p>
          <a:p>
            <a:r>
              <a:rPr lang="sk-SK" b="1" dirty="0" smtClean="0"/>
              <a:t>spoluprácu </a:t>
            </a:r>
            <a:r>
              <a:rPr lang="sk-SK" dirty="0" smtClean="0"/>
              <a:t>medzi </a:t>
            </a:r>
            <a:r>
              <a:rPr lang="sk-SK" b="1" dirty="0" smtClean="0"/>
              <a:t>katolíkmi a evanjelikmi </a:t>
            </a:r>
            <a:endParaRPr lang="sk-SK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Zjednocovanie slovenského hnutia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Popri prijatí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štúrovskej slovenčiny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založenie a činnosť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Matice slovenskej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ďalším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významným prejavom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zjednocovania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SLOVENSKÉHO NÁRODNÉHO HNUTIA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8" y="4467510"/>
            <a:ext cx="4038592" cy="2390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Matica slovenská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podnietila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rozvoj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slovenskej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národnej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kultúry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umenia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osvety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Matičné obdobie netrvalo dlho, iba 12 rokov =&gt; potom uhorská vrchnosť činnosť Matice slovenskej zakázala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279</TotalTime>
  <Words>243</Words>
  <Application>Microsoft Office PowerPoint</Application>
  <PresentationFormat>Prezentácia na obrazovke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Motív1</vt:lpstr>
      <vt:lpstr>Prezentácia programu PowerPoint</vt:lpstr>
      <vt:lpstr>Zbierka na Maticu slovenskú</vt:lpstr>
      <vt:lpstr>Cyrilo – Metodská tradícia</vt:lpstr>
      <vt:lpstr>Založenie Matice slovenskej</vt:lpstr>
      <vt:lpstr>Úloha a ciele Matice slovenskej</vt:lpstr>
      <vt:lpstr>Zjednocovanie slovenského hnutia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Matica Slovenská</dc:title>
  <dc:creator>Branislav Benčič</dc:creator>
  <cp:lastModifiedBy>Raduz</cp:lastModifiedBy>
  <cp:revision>40</cp:revision>
  <dcterms:created xsi:type="dcterms:W3CDTF">2020-05-23T16:53:57Z</dcterms:created>
  <dcterms:modified xsi:type="dcterms:W3CDTF">2021-01-11T14:37:18Z</dcterms:modified>
</cp:coreProperties>
</file>