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6BFB-EBC0-453C-B096-FFAB9C8FBBCA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6A69-CFCA-4562-87C5-D6E4BF36642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6A69-CFCA-4562-87C5-D6E4BF366422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A7D0-487E-4F1E-B199-DCDCED52E9EC}" type="datetimeFigureOut">
              <a:rPr lang="sk-SK" smtClean="0"/>
              <a:pPr/>
              <a:t>31. 1. 2020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FD1B-237D-4E11-9499-FAD9E442C2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Anglická priemyselná  revolúcia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disononka_wikiped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870590" cy="4525963"/>
          </a:xfrm>
        </p:spPr>
      </p:pic>
      <p:pic>
        <p:nvPicPr>
          <p:cNvPr id="5" name="Obrázok 4" descr="TeslaMotorBritishMuse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2857496"/>
            <a:ext cx="4905366" cy="35922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Napíšte  čo všetko  potrebujete  aby  :</a:t>
            </a:r>
          </a:p>
          <a:p>
            <a:r>
              <a:rPr lang="sk-SK" dirty="0" smtClean="0"/>
              <a:t>Svietila  žiarovka  -</a:t>
            </a:r>
          </a:p>
          <a:p>
            <a:r>
              <a:rPr lang="sk-SK" dirty="0" smtClean="0"/>
              <a:t>Jazdila  lokomotíva –</a:t>
            </a:r>
          </a:p>
          <a:p>
            <a:r>
              <a:rPr lang="sk-SK" dirty="0" smtClean="0"/>
              <a:t>Plávala nákladná  loď –</a:t>
            </a:r>
          </a:p>
          <a:p>
            <a:r>
              <a:rPr lang="sk-SK" dirty="0" smtClean="0"/>
              <a:t>Hral  gramofón –</a:t>
            </a:r>
          </a:p>
          <a:p>
            <a:r>
              <a:rPr lang="sk-SK" dirty="0" smtClean="0"/>
              <a:t>Som sa  obliekol do šiat  -</a:t>
            </a:r>
          </a:p>
          <a:p>
            <a:r>
              <a:rPr lang="sk-SK" smtClean="0"/>
              <a:t>Ťažil   uhlie - 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Dnešná  spoločnosť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  širšom význame  je  výsledkom </a:t>
            </a:r>
            <a:r>
              <a:rPr lang="sk-SK" sz="2800" dirty="0"/>
              <a:t>f</a:t>
            </a:r>
            <a:r>
              <a:rPr lang="sk-SK" sz="2800" dirty="0" smtClean="0"/>
              <a:t>rancúzskej  revolúcie a  </a:t>
            </a:r>
            <a:r>
              <a:rPr lang="sk-SK" sz="2800" dirty="0"/>
              <a:t>a</a:t>
            </a:r>
            <a:r>
              <a:rPr lang="sk-SK" sz="2800" dirty="0" smtClean="0"/>
              <a:t>nglickej priemyselnej revolúcii.</a:t>
            </a:r>
          </a:p>
          <a:p>
            <a:r>
              <a:rPr lang="sk-SK" sz="2800" dirty="0" smtClean="0"/>
              <a:t>Priemyselná  revolúcia </a:t>
            </a:r>
            <a:r>
              <a:rPr lang="sk-SK" sz="2800" dirty="0"/>
              <a:t>-</a:t>
            </a:r>
            <a:r>
              <a:rPr lang="sk-SK" sz="2800" dirty="0" smtClean="0"/>
              <a:t>  prechod  od  malej výroby  na  výrobu veľkého množstva.</a:t>
            </a:r>
          </a:p>
          <a:p>
            <a:r>
              <a:rPr lang="sk-SK" sz="2800" dirty="0" err="1" smtClean="0"/>
              <a:t>Ang</a:t>
            </a:r>
            <a:r>
              <a:rPr lang="sk-SK" sz="2800" dirty="0" smtClean="0"/>
              <a:t>. Priemyselná  revolúcia  prebiehala  v  19. storočí a  rýchlo sa  šírila  do  celého  sveta.</a:t>
            </a:r>
          </a:p>
          <a:p>
            <a:r>
              <a:rPr lang="sk-SK" sz="2800" dirty="0" smtClean="0"/>
              <a:t>Anglicko sa  stalo najrýchlejšie  rozvíjajúcim priemyslom sveta.  </a:t>
            </a:r>
          </a:p>
          <a:p>
            <a:r>
              <a:rPr lang="sk-SK" sz="2800" dirty="0" smtClean="0"/>
              <a:t>Predpoklady:  slobodné podnikanie, konštitučná monarchia,  nejestvovali clá, ľahšie získané peniaze od bánk. </a:t>
            </a:r>
            <a:endParaRPr lang="sk-SK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Poľnohospodárstvo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Spájanie  malých pozemkov, efektívne obrábanie pôdy, menej pracovných  síl.</a:t>
            </a:r>
          </a:p>
          <a:p>
            <a:r>
              <a:rPr lang="sk-SK" dirty="0" smtClean="0"/>
              <a:t>Agrárna revolúcia -   väčšie  zisky, ľahká investícia  do  pôdy i priemyselnej  výroby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priemysel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3720181"/>
            <a:ext cx="4286280" cy="254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Textilná  výroba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Chovaním  oviec  Angličania  získali  vlnu, ktorú  vyvážali. </a:t>
            </a:r>
          </a:p>
          <a:p>
            <a:r>
              <a:rPr lang="sk-SK" dirty="0" smtClean="0"/>
              <a:t>V  kolóniách sa  pestoval  bavlník-  bavlna</a:t>
            </a:r>
          </a:p>
          <a:p>
            <a:r>
              <a:rPr lang="sk-SK" dirty="0" smtClean="0"/>
              <a:t>Rastúci  dopyt  zvyšoval výrobu</a:t>
            </a:r>
            <a:endParaRPr lang="sk-SK" dirty="0"/>
          </a:p>
        </p:txBody>
      </p:sp>
      <p:pic>
        <p:nvPicPr>
          <p:cNvPr id="4" name="Obrázok 3" descr="fabri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3786190"/>
            <a:ext cx="4600582" cy="2987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Ťažký priemysel 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42928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Železo a  uhlie  -  koks</a:t>
            </a:r>
          </a:p>
          <a:p>
            <a:r>
              <a:rPr lang="sk-SK" sz="2800" dirty="0" smtClean="0"/>
              <a:t>Železo  -  mosty,  lode, železnice,  stroje  ...</a:t>
            </a:r>
          </a:p>
          <a:p>
            <a:r>
              <a:rPr lang="sk-SK" sz="2800" dirty="0" smtClean="0"/>
              <a:t>Uhlie  sa  ťažilo  vo veľkom, lebo  rástol  dopyt po železe.</a:t>
            </a:r>
          </a:p>
          <a:p>
            <a:r>
              <a:rPr lang="sk-SK" sz="2800" dirty="0" smtClean="0"/>
              <a:t>Uhlie  sa  dopravovalo po vode  , koľajniciach i  cestách, čo   zvyšovalo zamestnanosť.</a:t>
            </a:r>
            <a:endParaRPr lang="sk-SK" sz="2800" dirty="0"/>
          </a:p>
        </p:txBody>
      </p:sp>
      <p:pic>
        <p:nvPicPr>
          <p:cNvPr id="4" name="Obrázok 3" descr="797406_james-watt-para-parny-stroj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4143380"/>
            <a:ext cx="3714736" cy="22783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Stroje  -továrne - J. Watt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Masové  zavedenie strojov  do výroby</a:t>
            </a:r>
          </a:p>
          <a:p>
            <a:r>
              <a:rPr lang="sk-SK" sz="2800" dirty="0" smtClean="0"/>
              <a:t>Organizácia práce , kontrola, pracovná disciplína</a:t>
            </a:r>
          </a:p>
          <a:p>
            <a:r>
              <a:rPr lang="sk-SK" sz="2800" dirty="0" smtClean="0"/>
              <a:t>Najrevolučnejším vynálezom bol parný stroj škótskeho mechanika  J. </a:t>
            </a:r>
            <a:r>
              <a:rPr lang="sk-SK" sz="2800" dirty="0" err="1" smtClean="0"/>
              <a:t>Watta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Zavedenie parného stroja  do  textilnej výroby,  </a:t>
            </a:r>
            <a:r>
              <a:rPr lang="sk-SK" sz="2800" dirty="0" smtClean="0"/>
              <a:t>neskôr sa  uplatnil skoro všade.</a:t>
            </a:r>
            <a:endParaRPr lang="sk-SK" sz="2800" dirty="0" smtClean="0"/>
          </a:p>
        </p:txBody>
      </p:sp>
      <p:pic>
        <p:nvPicPr>
          <p:cNvPr id="4" name="Obrázok 3" descr="797408_james-watt-para-parny-stroj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573016"/>
            <a:ext cx="3420094" cy="2984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Doprava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Stavanie  nových  prieplavov</a:t>
            </a:r>
          </a:p>
          <a:p>
            <a:r>
              <a:rPr lang="sk-SK" dirty="0" smtClean="0"/>
              <a:t>Stavanie  ciest a  železníc</a:t>
            </a:r>
          </a:p>
          <a:p>
            <a:r>
              <a:rPr lang="sk-SK" dirty="0" smtClean="0"/>
              <a:t>Zvyšovanie  produkcie  uhlia  i  železa</a:t>
            </a:r>
          </a:p>
          <a:p>
            <a:r>
              <a:rPr lang="sk-SK" dirty="0" smtClean="0"/>
              <a:t>Výrazná pomoc  kolónií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Vynálezy  a  objavy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Lokomotíva  - G. </a:t>
            </a:r>
            <a:r>
              <a:rPr lang="sk-SK" dirty="0" err="1" smtClean="0"/>
              <a:t>Stephenson</a:t>
            </a:r>
            <a:endParaRPr lang="sk-SK" dirty="0" smtClean="0"/>
          </a:p>
          <a:p>
            <a:r>
              <a:rPr lang="sk-SK" dirty="0" smtClean="0"/>
              <a:t>Turbína  -  A.  Stodola</a:t>
            </a:r>
          </a:p>
          <a:p>
            <a:r>
              <a:rPr lang="sk-SK" dirty="0" smtClean="0"/>
              <a:t>Výroba ocele  -  H. </a:t>
            </a:r>
            <a:r>
              <a:rPr lang="sk-SK" dirty="0" err="1" smtClean="0"/>
              <a:t>Bessemer</a:t>
            </a:r>
            <a:r>
              <a:rPr lang="sk-SK" dirty="0" smtClean="0"/>
              <a:t> -  konvertor na  výrobu ocele</a:t>
            </a:r>
          </a:p>
          <a:p>
            <a:r>
              <a:rPr lang="sk-SK" dirty="0" smtClean="0"/>
              <a:t>N.  </a:t>
            </a:r>
            <a:r>
              <a:rPr lang="sk-SK" dirty="0" err="1" smtClean="0"/>
              <a:t>Tesla</a:t>
            </a:r>
            <a:r>
              <a:rPr lang="sk-SK" dirty="0" smtClean="0"/>
              <a:t>  -  striedavý prúd, elektromotor</a:t>
            </a:r>
          </a:p>
          <a:p>
            <a:r>
              <a:rPr lang="sk-SK" dirty="0" smtClean="0"/>
              <a:t>T. </a:t>
            </a:r>
            <a:r>
              <a:rPr lang="sk-SK" dirty="0" err="1" smtClean="0"/>
              <a:t>Edison</a:t>
            </a:r>
            <a:r>
              <a:rPr lang="sk-SK" dirty="0" smtClean="0"/>
              <a:t>  -   žiarovka, dynamo,  mikrofón,    </a:t>
            </a:r>
            <a:br>
              <a:rPr lang="sk-SK" dirty="0" smtClean="0"/>
            </a:br>
            <a:r>
              <a:rPr lang="sk-SK" dirty="0" smtClean="0"/>
              <a:t>                    fonograf, platňa  ...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350px-Stephenson's_Rocke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4445000" cy="3340100"/>
          </a:xfrm>
        </p:spPr>
      </p:pic>
      <p:pic>
        <p:nvPicPr>
          <p:cNvPr id="5" name="Obrázok 4" descr="EdisonPhono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1785926"/>
            <a:ext cx="4505332" cy="4407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302</Words>
  <Application>Microsoft Office PowerPoint</Application>
  <PresentationFormat>Prezentácia na obrazovke (4:3)</PresentationFormat>
  <Paragraphs>54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Anglická priemyselná  revolúcia</vt:lpstr>
      <vt:lpstr>Dnešná  spoločnosť</vt:lpstr>
      <vt:lpstr>Poľnohospodárstvo</vt:lpstr>
      <vt:lpstr>Textilná  výroba</vt:lpstr>
      <vt:lpstr>Ťažký priemysel   </vt:lpstr>
      <vt:lpstr>Stroje  -továrne - J. Watt</vt:lpstr>
      <vt:lpstr>Doprava</vt:lpstr>
      <vt:lpstr>Vynálezy  a  objavy</vt:lpstr>
      <vt:lpstr>Snímka 9</vt:lpstr>
      <vt:lpstr>Snímka 10</vt:lpstr>
      <vt:lpstr>Úlohy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Anglická priemyselná  revolúcia</dc:title>
  <dc:creator>pc</dc:creator>
  <cp:lastModifiedBy>radbu</cp:lastModifiedBy>
  <cp:revision>10</cp:revision>
  <dcterms:created xsi:type="dcterms:W3CDTF">2015-10-07T17:00:36Z</dcterms:created>
  <dcterms:modified xsi:type="dcterms:W3CDTF">2020-01-31T07:45:11Z</dcterms:modified>
</cp:coreProperties>
</file>