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3346-869B-4F76-BAEB-85C3E07E8A55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0DB8A-827F-4021-85B4-B4CFFB10FF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8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1./ </a:t>
            </a:r>
            <a:r>
              <a:rPr lang="sk-SK" dirty="0" err="1" smtClean="0"/>
              <a:t>Kleistenes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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0DB8A-827F-4021-85B4-B4CFFB10FF46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4D1417-A9A7-4025-8652-720F66B2F2BA}" type="datetimeFigureOut">
              <a:rPr lang="sk-SK" smtClean="0"/>
              <a:t>08.03.2021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Demokracia a jej princípy, predpoklad občianskej spoločnosti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-4491880"/>
            <a:ext cx="8183880" cy="5630376"/>
          </a:xfrm>
        </p:spPr>
        <p:txBody>
          <a:bodyPr/>
          <a:lstStyle/>
          <a:p>
            <a:pPr algn="ctr"/>
            <a:r>
              <a:rPr lang="sk-SK" dirty="0" smtClean="0"/>
              <a:t>Štát a demokracia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19256" cy="4752528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Demokratický štát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 štát kde sú slobodné voľby ( u nás  každé 4 roky)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Kde je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viacero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strán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a tie súťažia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vo voľbách kto bude mať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moc</a:t>
            </a:r>
            <a:endParaRPr lang="sk-SK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     Víťazi volieb vytvoria  koalíciu -  vládu a tí čo prehrali  voľby vytvoria      </a:t>
            </a:r>
            <a:br>
              <a:rPr lang="sk-SK" sz="1800" dirty="0" smtClean="0">
                <a:latin typeface="Arial" pitchFamily="34" charset="0"/>
                <a:cs typeface="Arial" pitchFamily="34" charset="0"/>
              </a:rPr>
            </a:br>
            <a:r>
              <a:rPr lang="sk-SK" sz="1800" dirty="0" smtClean="0">
                <a:latin typeface="Arial" pitchFamily="34" charset="0"/>
                <a:cs typeface="Arial" pitchFamily="34" charset="0"/>
              </a:rPr>
              <a:t>     opozíciu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Kde sa dodržujú ľudské práva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vládna moc je  kontrolovaná (opozíciou, médiami, súdmi, nezávislými organizáciami)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 sa  všetci riadia  zákonmi a najvyšším zákonom ústavou (právny štát)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 sú slobodné a nezávislé média (  televízia, noviny, rozhlas)</a:t>
            </a:r>
          </a:p>
          <a:p>
            <a:pPr marL="0" indent="0">
              <a:buNone/>
            </a:pPr>
            <a:endParaRPr lang="sk-SK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Na základne práva združovať sa vzniká občianska spoločnosť</a:t>
            </a:r>
          </a:p>
          <a:p>
            <a:r>
              <a:rPr lang="sk-SK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sa podieľajú na riadení štátu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Občan a štát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5"/>
            <a:ext cx="8003232" cy="3820441"/>
          </a:xfrm>
        </p:spPr>
        <p:txBody>
          <a:bodyPr>
            <a:normAutofit fontScale="85000" lnSpcReduction="20000"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Primárna úloha občanov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kontrola štátnej moci ako dodržiava ich ľudské a občianske práva. Ak štát  porušuje ich práva, majú občania právo obrátiť  na súdy, alebo ak vládne  všeobecná nespokojnosť majú právo štrajkovať, demonštrovať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Občania sa na štátnej moci podieľajú: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A./ </a:t>
            </a:r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Priamo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=&gt; priama demokracia  referendum a voľba prezidenta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B./ </a:t>
            </a:r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Nepriamo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=&gt; nepriama demokracia -  voľby do parlamentu ( poslanci v parlamente nás  zastupujú a rozhodujú za  nás  - voličov)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ultikul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873177"/>
            <a:ext cx="1403648" cy="1340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899" y="476672"/>
            <a:ext cx="80739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Priama demokracia – historický pohľad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2899" y="1628800"/>
            <a:ext cx="8073901" cy="3089504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Staroveké Grécko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plnoprávni občania (muži)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sa stretávali na </a:t>
            </a:r>
            <a:r>
              <a:rPr lang="sk-SK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ľudových zhromaždeniach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=&gt; riadenie mestského štátu (</a:t>
            </a:r>
            <a:r>
              <a:rPr lang="sk-SK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Polis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priama demokracia  grec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591" y="4239394"/>
            <a:ext cx="2643614" cy="178189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2899" y="3501008"/>
            <a:ext cx="542624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Spomeniete si, kto bol zakladateľom priamej</a:t>
            </a:r>
          </a:p>
          <a:p>
            <a:pPr algn="ctr"/>
            <a:r>
              <a:rPr lang="sk-SK" dirty="0"/>
              <a:t>d</a:t>
            </a:r>
            <a:r>
              <a:rPr lang="sk-SK" dirty="0" smtClean="0"/>
              <a:t>emokracie v starovekom Grécku ?</a:t>
            </a:r>
            <a:endParaRPr lang="sk-SK" dirty="0"/>
          </a:p>
        </p:txBody>
      </p:sp>
      <p:pic>
        <p:nvPicPr>
          <p:cNvPr id="6" name="Obrázok 5" descr="otazni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573016"/>
            <a:ext cx="578742" cy="666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Priama demokracia v súčasnosti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12775"/>
            <a:ext cx="8363272" cy="4198901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Jednou z hlavných a zachovaných foriem priamej demokracie je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referendum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Referendum = </a:t>
            </a:r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slobodné hlasovanie občanov o závažných politických a verejných záležitostiach</a:t>
            </a:r>
          </a:p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Napríklad sa  vypíše  referendum o manželstve, otázka  na referende: </a:t>
            </a:r>
            <a:r>
              <a:rPr lang="sk-SK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Súhlasíte aby sa za manželstvo považovalo len spolužitie muža a ženy?   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zakrúžkujú   áno  alebo   nie</a:t>
            </a:r>
          </a:p>
          <a:p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 väčšina občanov  zakrúžkuje  áno tak to bude  v zákone</a:t>
            </a:r>
            <a:endParaRPr lang="sk-SK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ykric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865" y="5693639"/>
            <a:ext cx="409575" cy="592076"/>
          </a:xfrm>
          <a:prstGeom prst="rect">
            <a:avLst/>
          </a:prstGeom>
        </p:spPr>
      </p:pic>
      <p:pic>
        <p:nvPicPr>
          <p:cNvPr id="5" name="Obrázok 4" descr="referend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5611677"/>
            <a:ext cx="903515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51216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Nepriama demokracia = zastupiteľská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060848"/>
            <a:ext cx="8147248" cy="374441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Občania si na riadenie štátu volia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svojich zástupcov =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poslancov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Zdrojom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Nositeľmi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poslanci </a:t>
            </a:r>
          </a:p>
          <a:p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už nemôžu  zasahovať do moci ( túto možnosť mali vo  voľbách) ale  môžu protestovať,  demonštrovať a kritizovať</a:t>
            </a:r>
          </a:p>
          <a:p>
            <a:endParaRPr lang="sk-SK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51216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Základné princípy (piliere) demokracie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92896"/>
            <a:ext cx="8064896" cy="338437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základné princípy demokracie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 občianskej spoločnosti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patria napr.: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Slobodné voľby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=&gt; volebné právo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Rešpektovanie ľudských a občianskych práv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Deľba štátnej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na 3 zložky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Občania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ako zdroj moci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Vláda viacerých politických strán - pluralizmus</a:t>
            </a:r>
          </a:p>
          <a:p>
            <a:pPr>
              <a:buFontTx/>
              <a:buChar char="-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53206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Arial" pitchFamily="34" charset="0"/>
                <a:cs typeface="Arial" pitchFamily="34" charset="0"/>
              </a:rPr>
              <a:t>Koalícia a opozícia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dirty="0" smtClean="0">
                <a:latin typeface="Arial" pitchFamily="34" charset="0"/>
                <a:cs typeface="Arial" pitchFamily="34" charset="0"/>
              </a:rPr>
              <a:t>v parlamente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301749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demokratických štátoch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vládnuca väčšina uplatňuje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princíp rovnosti </a:t>
            </a:r>
          </a:p>
          <a:p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voľbách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vytvoria </a:t>
            </a:r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politické strany, ktoré získali najväčší počet hlasov </a:t>
            </a:r>
            <a:r>
              <a:rPr lang="sk-SK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vládnu koalíciu </a:t>
            </a:r>
            <a:endParaRPr lang="sk-SK" sz="28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3568" y="3861048"/>
            <a:ext cx="777686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Politické strany, ktoré sa dostali do parlamentu, ale nevládnu</a:t>
            </a:r>
          </a:p>
          <a:p>
            <a:pPr algn="ctr"/>
            <a:r>
              <a:rPr lang="sk-SK" dirty="0"/>
              <a:t>t</a:t>
            </a:r>
            <a:r>
              <a:rPr lang="sk-SK" dirty="0" smtClean="0"/>
              <a:t>voria tzv. </a:t>
            </a:r>
            <a:r>
              <a:rPr lang="sk-SK" b="1" dirty="0" smtClean="0"/>
              <a:t>opozíciu</a:t>
            </a:r>
            <a:r>
              <a:rPr lang="sk-SK" dirty="0" smtClean="0"/>
              <a:t>, ktorá </a:t>
            </a:r>
            <a:r>
              <a:rPr lang="sk-SK" b="1" dirty="0" smtClean="0"/>
              <a:t>kontroluje a pripomienkuje vládnu </a:t>
            </a:r>
          </a:p>
          <a:p>
            <a:pPr algn="ctr"/>
            <a:r>
              <a:rPr lang="sk-SK" b="1" dirty="0"/>
              <a:t>k</a:t>
            </a:r>
            <a:r>
              <a:rPr lang="sk-SK" b="1" dirty="0" smtClean="0"/>
              <a:t>oalíciu 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136</TotalTime>
  <Words>369</Words>
  <Application>Microsoft Office PowerPoint</Application>
  <PresentationFormat>Prezentácia na obrazovke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Aspekt</vt:lpstr>
      <vt:lpstr>Demokracia a jej princípy, predpoklad občianskej spoločnosti</vt:lpstr>
      <vt:lpstr>Štát a demokracia</vt:lpstr>
      <vt:lpstr>Občan a štát </vt:lpstr>
      <vt:lpstr>Priama demokracia – historický pohľad</vt:lpstr>
      <vt:lpstr>Priama demokracia v súčasnosti </vt:lpstr>
      <vt:lpstr>Nepriama demokracia = zastupiteľská</vt:lpstr>
      <vt:lpstr>Základné princípy (piliere) demokracie</vt:lpstr>
      <vt:lpstr>Koalícia a opozícia v parlamente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 a jej princípy, predpoklad občianskej spoločnosti</dc:title>
  <dc:creator>Brano</dc:creator>
  <cp:lastModifiedBy>Raduz</cp:lastModifiedBy>
  <cp:revision>21</cp:revision>
  <dcterms:created xsi:type="dcterms:W3CDTF">2016-03-01T17:04:36Z</dcterms:created>
  <dcterms:modified xsi:type="dcterms:W3CDTF">2021-03-08T14:32:24Z</dcterms:modified>
</cp:coreProperties>
</file>