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6" r:id="rId9"/>
    <p:sldId id="265" r:id="rId10"/>
    <p:sldId id="263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847C-2524-4E33-8974-B17EE5A87D8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276B-B3D2-4F54-BC1E-AF15436F3FC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3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Autofit/>
          </a:bodyPr>
          <a:lstStyle/>
          <a:p>
            <a:r>
              <a:rPr lang="sk-SK" sz="5400" b="1" dirty="0" smtClean="0">
                <a:solidFill>
                  <a:srgbClr val="C00000"/>
                </a:solidFill>
                <a:latin typeface="Algerian" pitchFamily="82" charset="0"/>
              </a:rPr>
              <a:t>Ľudské sídla a ich okolie</a:t>
            </a:r>
            <a:endParaRPr lang="sk-SK" sz="5400" b="1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1296144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solidFill>
                  <a:srgbClr val="002060"/>
                </a:solidFill>
                <a:latin typeface="Agency FB" pitchFamily="34" charset="0"/>
              </a:rPr>
              <a:t>Hádaj, kto som?</a:t>
            </a:r>
            <a:endParaRPr lang="sk-SK" sz="5400" b="1" dirty="0">
              <a:solidFill>
                <a:srgbClr val="002060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3538736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9.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76056" y="188640"/>
            <a:ext cx="3852409" cy="2084090"/>
          </a:xfrm>
        </p:spPr>
      </p:pic>
      <p:pic>
        <p:nvPicPr>
          <p:cNvPr id="5" name="Obrázok 4" descr="3_2466_nhkzg07bmx_2333.jpg"/>
          <p:cNvPicPr>
            <a:picLocks noChangeAspect="1"/>
          </p:cNvPicPr>
          <p:nvPr/>
        </p:nvPicPr>
        <p:blipFill>
          <a:blip r:embed="rId3" cstate="print"/>
          <a:srcRect b="6595"/>
          <a:stretch>
            <a:fillRect/>
          </a:stretch>
        </p:blipFill>
        <p:spPr>
          <a:xfrm>
            <a:off x="179512" y="2348880"/>
            <a:ext cx="6372200" cy="4211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10.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2628-jazveci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6762661" cy="491983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sykorka-velka-bieloli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2275" y="2733675"/>
            <a:ext cx="6181725" cy="412432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44008" y="836712"/>
            <a:ext cx="3466728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SÝKORKA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531396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764704"/>
            <a:ext cx="3250704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MYŠ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dc8bf4fc2f_61419607_o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52120" y="0"/>
            <a:ext cx="3491880" cy="2821439"/>
          </a:xfrm>
        </p:spPr>
      </p:pic>
      <p:pic>
        <p:nvPicPr>
          <p:cNvPr id="5" name="Obrázok 4" descr="14470864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552" y="2780928"/>
            <a:ext cx="9148552" cy="4077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OŠÍPANÉ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aj-mali-chovatelia-musia-hlasit-na-veterinarnej-sprave-2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37360"/>
            <a:ext cx="9144000" cy="51206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KOSEC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tomas_banik_26873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700808"/>
            <a:ext cx="6147113" cy="486811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127135_1200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7844" y="2873896"/>
            <a:ext cx="5976156" cy="398410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20072" y="836712"/>
            <a:ext cx="3466728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VRABEC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260px-House_Sparrow,_England_-_May_0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260648"/>
            <a:ext cx="3655859" cy="307935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KAPOR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cyprinus-carpio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628800"/>
            <a:ext cx="6190290" cy="486757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836712"/>
            <a:ext cx="3394720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MORKY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00_shutterstock_190706963_MorkyDive-438x29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5856" y="188640"/>
            <a:ext cx="5562600" cy="3708400"/>
          </a:xfrm>
        </p:spPr>
      </p:pic>
      <p:pic>
        <p:nvPicPr>
          <p:cNvPr id="5" name="Obrázok 4" descr="01_shutterstock_545577700_MoriakBronzovy-438x29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49600"/>
            <a:ext cx="5562600" cy="37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sykorka-velka-bieloli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2275" y="2733675"/>
            <a:ext cx="6181725" cy="412432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44008" y="836712"/>
            <a:ext cx="3466728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1.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531396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MOĽA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insect1-bruine-huismo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556792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3538736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PSTRUH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76056" y="188640"/>
            <a:ext cx="3852409" cy="2084090"/>
          </a:xfrm>
        </p:spPr>
      </p:pic>
      <p:pic>
        <p:nvPicPr>
          <p:cNvPr id="5" name="Obrázok 4" descr="3_2466_nhkzg07bmx_2333.jpg"/>
          <p:cNvPicPr>
            <a:picLocks noChangeAspect="1"/>
          </p:cNvPicPr>
          <p:nvPr/>
        </p:nvPicPr>
        <p:blipFill>
          <a:blip r:embed="rId3" cstate="print"/>
          <a:srcRect b="6595"/>
          <a:stretch>
            <a:fillRect/>
          </a:stretch>
        </p:blipFill>
        <p:spPr>
          <a:xfrm>
            <a:off x="179512" y="2348880"/>
            <a:ext cx="6372200" cy="4211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PES - JAZVEČÍK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2628-jazveci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6762661" cy="491983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764704"/>
            <a:ext cx="3250704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2.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dc8bf4fc2f_61419607_o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52120" y="0"/>
            <a:ext cx="3491880" cy="2821439"/>
          </a:xfrm>
        </p:spPr>
      </p:pic>
      <p:pic>
        <p:nvPicPr>
          <p:cNvPr id="5" name="Obrázok 4" descr="14470864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552" y="2780928"/>
            <a:ext cx="9148552" cy="4077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3.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aj-mali-chovatelia-musia-hlasit-na-veterinarnej-sprave-2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37360"/>
            <a:ext cx="9144000" cy="51206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4.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tomas_banik_26873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700808"/>
            <a:ext cx="6147113" cy="486811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127135_1200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7844" y="2873896"/>
            <a:ext cx="5976156" cy="398410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20072" y="836712"/>
            <a:ext cx="3466728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5.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260px-House_Sparrow,_England_-_May_0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260648"/>
            <a:ext cx="3655859" cy="307935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6.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cyprinus-carpio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628800"/>
            <a:ext cx="6190290" cy="486757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836712"/>
            <a:ext cx="3394720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7.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00_shutterstock_190706963_MorkyDive-438x29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5856" y="188640"/>
            <a:ext cx="5562600" cy="3708400"/>
          </a:xfrm>
        </p:spPr>
      </p:pic>
      <p:pic>
        <p:nvPicPr>
          <p:cNvPr id="5" name="Obrázok 4" descr="01_shutterstock_545577700_MoriakBronzovy-438x29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49600"/>
            <a:ext cx="5562600" cy="37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latin typeface="Agency FB" pitchFamily="34" charset="0"/>
              </a:rPr>
              <a:t>8.</a:t>
            </a:r>
            <a:endParaRPr lang="sk-SK" sz="60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pic>
        <p:nvPicPr>
          <p:cNvPr id="4" name="Zástupný symbol obsahu 3" descr="insect1-bruine-huismo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556792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Office PowerPoint</Application>
  <PresentationFormat>Prezentácia na obrazovke (4:3)</PresentationFormat>
  <Paragraphs>22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Motív Office</vt:lpstr>
      <vt:lpstr>Ľudské sídla a ich okolie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Snímka 12</vt:lpstr>
      <vt:lpstr>SÝKORKA</vt:lpstr>
      <vt:lpstr>MYŠ</vt:lpstr>
      <vt:lpstr>OŠÍPANÉ</vt:lpstr>
      <vt:lpstr>KOSEC</vt:lpstr>
      <vt:lpstr>VRABEC</vt:lpstr>
      <vt:lpstr>KAPOR</vt:lpstr>
      <vt:lpstr>MORKY</vt:lpstr>
      <vt:lpstr>MOĽA</vt:lpstr>
      <vt:lpstr>PSTRUH</vt:lpstr>
      <vt:lpstr>PES - JAZVEČÍK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Ľudské sídla a ich okolie</dc:title>
  <dc:creator>Marek Ridzoň</dc:creator>
  <cp:lastModifiedBy>sokol</cp:lastModifiedBy>
  <cp:revision>4</cp:revision>
  <dcterms:created xsi:type="dcterms:W3CDTF">2019-09-12T17:35:42Z</dcterms:created>
  <dcterms:modified xsi:type="dcterms:W3CDTF">2022-09-11T07:51:44Z</dcterms:modified>
</cp:coreProperties>
</file>