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FC9819E-F02F-15FF-3BBE-E66611C33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1783F018-F73A-F0F9-E97C-24CD2BFC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09EC94A9-8DE3-1D52-1CFA-622D594D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52AC820-25F5-EF7A-EC5A-669C29AC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CA1FE1D0-410D-307C-754B-1D384B6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0425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0888AF8-01C0-A66C-D873-74284902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8FC579AF-B661-1A06-A901-12C078187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474B3787-1475-9EB9-6077-071E6BA0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BF31D7A6-D729-D38E-AF14-98996ADF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3604995B-A712-FF34-4507-B70DE40E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9647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E9966E0B-9766-CD31-E8E0-7AC3DB9D3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D16F1DA8-B4BB-FD1D-DE5D-A78BCBDA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E13D304-58A7-632E-88CF-BEF799E8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9802CF9-9508-2432-B408-B60A388F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8E2D0A90-2D0C-FE78-8134-1AB54F95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2574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6DA91F1-537C-ABDA-6DE2-E0436706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93F2392-5995-2B8D-44C6-F1932D6E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3A25309F-FD99-FC4C-3A71-0B2D6A82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F66186F3-33F2-72A4-5E95-C9859804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156FBE0F-B45F-6DCE-7F9D-43442D95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8010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C9AA11E-79A8-02C1-B8DD-1904A85D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9C0C55ED-1DF1-11BE-1AA9-BEE6CCB7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193BB9D-177F-A8FC-7DB2-C7526646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7EC984E-4C00-B0FF-0DE9-5BF9347B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C37A6275-FA73-D9EE-C1DE-617D9126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9010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102B158-30A8-CC46-BAC6-C7F1081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63E5681-9C00-E82F-BA09-9A748011E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2C034038-E8A6-0FE3-D102-6B838430C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9D90DA1F-1A5E-342A-83FB-A5A54F89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A8B8BD8D-145F-BD9F-AC64-E065FF2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66CF28CE-8B94-78AC-83CB-B96ADA9B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15060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85E229-1C70-1C92-6E69-AF399A8D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9066C361-5F72-057F-DEFA-6BD20BF9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6E1F95DE-89D4-0768-7FA7-1E8B8AE7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41B3EBC5-1749-BA9C-6A3D-ADEC53FC8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C4AC1448-90E7-54B5-4554-2981758F8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B6D33688-9600-7417-68AF-1237625E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42D845A3-15FE-9A14-1BE0-299F2A9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8E41CB02-90D9-29AF-53E6-53F2A87F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8301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190080-E25E-F67E-F25B-824EE061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191EC4C4-5495-0C16-8B52-48A55AE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A483534A-D086-C276-42ED-7290F2CF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AECFF8F1-EE04-E140-40F6-766A2822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2390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86419524-C611-B6C5-3B23-8A457811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B4B268C6-5410-B3E6-4C58-2FA540F2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0650D989-7A68-5B6F-7B40-DD081D91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6872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D83486B-C0C7-3211-6F36-2327B6BF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3CA0271-BB8C-DE2C-66B4-A86CDA1E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DF0D57FC-32CF-B16C-07FA-645EAD390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98CCA20B-2087-6409-16BB-7924FE0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BBE3BF78-CC8A-F936-14A0-FB4D7783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698799A5-F887-17A1-DEC4-E9A18CD6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2280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76FAF7C-0707-9A08-8D77-AB0522D7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C8ACAFFE-53B5-19EB-B217-1C107AC7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6873F6DB-6A40-2B5A-CEFF-A86A0994A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685FFA75-97C6-08CC-8BB2-CDBF14B4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361725B8-7120-087B-64CA-E5D0CA8E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0C9CF10F-570C-A867-3D22-B71A65DE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06738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8D7D1086-54C2-C7C2-340D-B36BB7F1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484CBB98-3F11-7823-3156-34B9AA6B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3463D00F-8F17-AD94-9B72-D0464DBC9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D66E-B9EB-4A56-8255-434C2BE31F53}" type="datetimeFigureOut">
              <a:rPr lang="sk-SK" smtClean="0"/>
              <a:pPr/>
              <a:t>12. 6. 2022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6B82599-5A7B-B144-52D1-2C9F1D0A4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4DFE4950-6A90-0FEA-2246-FB259402C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BC60-9FCB-464E-8623-C3F7442C548F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6142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2EFF96D-FF1A-F885-FFCC-AF192C0A1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Opakovanie tematického celku - Genetika</a:t>
            </a:r>
          </a:p>
        </p:txBody>
      </p:sp>
    </p:spTree>
    <p:extLst>
      <p:ext uri="{BB962C8B-B14F-4D97-AF65-F5344CB8AC3E}">
        <p14:creationId xmlns:p14="http://schemas.microsoft.com/office/powerpoint/2010/main" xmlns="" val="40633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4248894" y="788071"/>
            <a:ext cx="3263254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Čo je to gén 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886266" y="2196504"/>
            <a:ext cx="1067737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Úsek na molekule DNA, ktorý kóduje jeden znak alebo vlastnosť </a:t>
            </a:r>
          </a:p>
        </p:txBody>
      </p:sp>
      <p:pic>
        <p:nvPicPr>
          <p:cNvPr id="1026" name="Picture 2" descr="Genetika a ja&quot; - interpretácie Vašich polymorfizmov v rámci  personalizovanej medicíny - Alergoimun">
            <a:extLst>
              <a:ext uri="{FF2B5EF4-FFF2-40B4-BE49-F238E27FC236}">
                <a16:creationId xmlns:a16="http://schemas.microsoft.com/office/drawing/2014/main" xmlns="" id="{43E1747A-A2F1-1397-F3C4-AF0B114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6319" y="3974269"/>
            <a:ext cx="3415681" cy="2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32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434905" y="788071"/>
            <a:ext cx="924247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Ktorí dvaja vedci popísali štruktúru DNA 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3727940" y="2150337"/>
            <a:ext cx="426250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1953 – Watson a Crick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9881" y="3122566"/>
            <a:ext cx="6402119" cy="373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99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505243" y="788071"/>
            <a:ext cx="10536702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Popíš stavbu DNA.... 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505244" y="2966606"/>
            <a:ext cx="5256628" cy="2554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sk-SK" sz="3200" dirty="0"/>
              <a:t>Kyselina deoxyribonukleová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Deoxyribóza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A, T, C, G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Zvyšok kyseliny trihydrogénfosforečnej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72" y="3790924"/>
            <a:ext cx="5256628" cy="30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948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505243" y="788071"/>
            <a:ext cx="10536702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Popíš stavbu RNA.... 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505244" y="2966606"/>
            <a:ext cx="5256628" cy="2554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sk-SK" sz="3200" dirty="0"/>
              <a:t>Kyselina ribonukleová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Ribóza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A, U, C, G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Zvyšok kyseliny trihydrogénfosforečnej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72" y="3790924"/>
            <a:ext cx="5256628" cy="30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3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505243" y="788071"/>
            <a:ext cx="10536702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Popíš proces replikácie DNA....?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505243" y="2010003"/>
            <a:ext cx="10536701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Prebieha v jadre. Počas delenia bunkového jadra sa DNA v chromozómoch zdvojuje. Vytvoria sa 2 rovnaké kópie pôvodnej dvojzávitnice.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72" y="3790924"/>
            <a:ext cx="5256628" cy="30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702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505243" y="788071"/>
            <a:ext cx="10536702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Charakterizuj telové bunky....?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505243" y="1859340"/>
            <a:ext cx="6836899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sk-SK" sz="3200" dirty="0"/>
              <a:t>Autozómové 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Diploidné (2 sady chromozómov)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1 bunka je od matky a druhá od otca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72" y="3790924"/>
            <a:ext cx="5256628" cy="30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606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505243" y="788071"/>
            <a:ext cx="10536702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Charakterizuj pohlavné bunky....?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505243" y="1859340"/>
            <a:ext cx="10536702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sk-SK" sz="3200" dirty="0"/>
              <a:t>Haploidné (1 sada)</a:t>
            </a:r>
          </a:p>
          <a:p>
            <a:r>
              <a:rPr lang="sk-SK" sz="3200" dirty="0"/>
              <a:t>Splynutím spermie (1n) a vajíčka (1n) vznikne oplodnené vajíčko (2n)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72" y="3790924"/>
            <a:ext cx="5256628" cy="30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216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3615397" y="788071"/>
            <a:ext cx="3319975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Čo je to alela?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3200399" y="2058665"/>
            <a:ext cx="41499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Konkrétna forma génu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72" y="3790924"/>
            <a:ext cx="5256628" cy="30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22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3615397" y="788071"/>
            <a:ext cx="3319975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Čo je to znak?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906171" y="2058665"/>
            <a:ext cx="7491047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Je to vonkajší, konkrétny prejav organizmu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72" y="3790924"/>
            <a:ext cx="5256628" cy="30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561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0" y="788071"/>
            <a:ext cx="1195753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Aký je rozdiel medzi dominantnou a recesívnou alelou?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906171" y="2058665"/>
            <a:ext cx="7491047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Dominantné – prevládajúce alely - ,,A,,</a:t>
            </a:r>
          </a:p>
          <a:p>
            <a:r>
              <a:rPr lang="sk-SK" sz="3200" dirty="0"/>
              <a:t>Recesívne – prevládajúce alely - ,,a,,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72" y="3790924"/>
            <a:ext cx="5256628" cy="30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788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3334043" y="970671"/>
            <a:ext cx="4365674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Čo je to dedičnosť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041009" y="2461846"/>
            <a:ext cx="10339753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Je schopnosť živých organizmov zachovávať informácie o svojich znakoch a vlastnostiach a odovzdávať ich potomkom</a:t>
            </a:r>
          </a:p>
        </p:txBody>
      </p:sp>
      <p:pic>
        <p:nvPicPr>
          <p:cNvPr id="1026" name="Picture 2" descr="Genetika a ja&quot; - interpretácie Vašich polymorfizmov v rámci  personalizovanej medicíny - Alergoimun">
            <a:extLst>
              <a:ext uri="{FF2B5EF4-FFF2-40B4-BE49-F238E27FC236}">
                <a16:creationId xmlns:a16="http://schemas.microsoft.com/office/drawing/2014/main" xmlns="" id="{43E1747A-A2F1-1397-F3C4-AF0B114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6319" y="3974269"/>
            <a:ext cx="3415681" cy="2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79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17231" y="773285"/>
            <a:ext cx="1195753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Aký je rozdiel medzi dedičnosťou s úplnou dominanciou a dedičnosťou s </a:t>
            </a:r>
            <a:r>
              <a:rPr lang="sk-SK" sz="4000" b="1"/>
              <a:t>neúplnou </a:t>
            </a:r>
            <a:r>
              <a:rPr lang="sk-SK" sz="4000" b="1" smtClean="0"/>
              <a:t>dominanciou? </a:t>
            </a:r>
            <a:endParaRPr lang="sk-SK" sz="4000" b="1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146515" y="2324449"/>
            <a:ext cx="10192044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Dedičnosť s úplnou premenou – prejaví sa iba dominantná alela </a:t>
            </a:r>
          </a:p>
          <a:p>
            <a:r>
              <a:rPr lang="sk-SK" sz="3200" dirty="0"/>
              <a:t>Dedičnosť s neúplnou premenou – prejavia sa obidve alely</a:t>
            </a:r>
          </a:p>
        </p:txBody>
      </p:sp>
      <p:pic>
        <p:nvPicPr>
          <p:cNvPr id="2050" name="Picture 2" descr="Lidský chromozom X byl poprvé v historii kompletně osekvenován">
            <a:extLst>
              <a:ext uri="{FF2B5EF4-FFF2-40B4-BE49-F238E27FC236}">
                <a16:creationId xmlns:a16="http://schemas.microsoft.com/office/drawing/2014/main" xmlns="" id="{D5C89049-A0B7-FC90-5E8C-752C2E55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372" y="4121834"/>
            <a:ext cx="5256628" cy="27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422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2044505" y="674812"/>
            <a:ext cx="728237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Popíš nededičnú premenlivosť...?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287192" y="2167490"/>
            <a:ext cx="10192044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Spôsobuje dočasné zmeny ale zmeny v génoch sa nededia. </a:t>
            </a:r>
          </a:p>
        </p:txBody>
      </p:sp>
      <p:pic>
        <p:nvPicPr>
          <p:cNvPr id="11266" name="Picture 2" descr="Mutácie, mutagény a oprava">
            <a:extLst>
              <a:ext uri="{FF2B5EF4-FFF2-40B4-BE49-F238E27FC236}">
                <a16:creationId xmlns:a16="http://schemas.microsoft.com/office/drawing/2014/main" xmlns="" id="{2A13C4E5-996B-208D-3980-CA79AD58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81375"/>
            <a:ext cx="60769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95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2044505" y="674812"/>
            <a:ext cx="728237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Popíš dedičnú premenlivosť...?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287191" y="2167490"/>
            <a:ext cx="10571873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Mutácia</a:t>
            </a:r>
          </a:p>
          <a:p>
            <a:r>
              <a:rPr lang="sk-SK" sz="3200" dirty="0"/>
              <a:t>Vzniká vplyvom vnútorných faktorov – trvalé zmeny v génoch </a:t>
            </a:r>
          </a:p>
        </p:txBody>
      </p:sp>
      <p:pic>
        <p:nvPicPr>
          <p:cNvPr id="11266" name="Picture 2" descr="Mutácie, mutagény a oprava">
            <a:extLst>
              <a:ext uri="{FF2B5EF4-FFF2-40B4-BE49-F238E27FC236}">
                <a16:creationId xmlns:a16="http://schemas.microsoft.com/office/drawing/2014/main" xmlns="" id="{2A13C4E5-996B-208D-3980-CA79AD58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81375"/>
            <a:ext cx="60769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88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609576" y="745151"/>
            <a:ext cx="992710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Ktoré fyzikálne faktory vyvolávajú mutácie...?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3327008" y="2124818"/>
            <a:ext cx="607695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Ultrafialové a rádioaktívne žiarenie</a:t>
            </a:r>
          </a:p>
        </p:txBody>
      </p:sp>
      <p:pic>
        <p:nvPicPr>
          <p:cNvPr id="11266" name="Picture 2" descr="Mutácie, mutagény a oprava">
            <a:extLst>
              <a:ext uri="{FF2B5EF4-FFF2-40B4-BE49-F238E27FC236}">
                <a16:creationId xmlns:a16="http://schemas.microsoft.com/office/drawing/2014/main" xmlns="" id="{2A13C4E5-996B-208D-3980-CA79AD58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81375"/>
            <a:ext cx="60769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05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609576" y="745151"/>
            <a:ext cx="992710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Ktoré chemické faktory vyvolávajú mutácie...?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2440743" y="2124818"/>
            <a:ext cx="789901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Chemické látky v potrave, vode a pôde, lieky</a:t>
            </a:r>
          </a:p>
        </p:txBody>
      </p:sp>
      <p:pic>
        <p:nvPicPr>
          <p:cNvPr id="11266" name="Picture 2" descr="Mutácie, mutagény a oprava">
            <a:extLst>
              <a:ext uri="{FF2B5EF4-FFF2-40B4-BE49-F238E27FC236}">
                <a16:creationId xmlns:a16="http://schemas.microsoft.com/office/drawing/2014/main" xmlns="" id="{2A13C4E5-996B-208D-3980-CA79AD58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81375"/>
            <a:ext cx="60769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62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125416" y="618499"/>
            <a:ext cx="1036906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Ktoré biologické faktory vyvolávajú mutácie...?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5240214" y="2122861"/>
            <a:ext cx="141380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Vírusy</a:t>
            </a:r>
          </a:p>
        </p:txBody>
      </p:sp>
      <p:pic>
        <p:nvPicPr>
          <p:cNvPr id="11266" name="Picture 2" descr="Mutácie, mutagény a oprava">
            <a:extLst>
              <a:ext uri="{FF2B5EF4-FFF2-40B4-BE49-F238E27FC236}">
                <a16:creationId xmlns:a16="http://schemas.microsoft.com/office/drawing/2014/main" xmlns="" id="{2A13C4E5-996B-208D-3980-CA79AD58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81375"/>
            <a:ext cx="60769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02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969477" y="633209"/>
            <a:ext cx="770909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Aké ochorenia vyvolávajú mutácie?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842867" y="1857881"/>
            <a:ext cx="3727939" cy="3046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sk-SK" sz="3200" dirty="0"/>
              <a:t>Hluchonemosť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Farbosleposť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Cukrovka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Hemofília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Cystická fibróza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Rázštep pery</a:t>
            </a:r>
          </a:p>
        </p:txBody>
      </p:sp>
      <p:pic>
        <p:nvPicPr>
          <p:cNvPr id="11266" name="Picture 2" descr="Mutácie, mutagény a oprava">
            <a:extLst>
              <a:ext uri="{FF2B5EF4-FFF2-40B4-BE49-F238E27FC236}">
                <a16:creationId xmlns:a16="http://schemas.microsoft.com/office/drawing/2014/main" xmlns="" id="{2A13C4E5-996B-208D-3980-CA79AD58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81375"/>
            <a:ext cx="60769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00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969477" y="633209"/>
            <a:ext cx="607695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Kde sa využívajú mutácie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969477" y="1829746"/>
            <a:ext cx="4881490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sk-SK" sz="3200" dirty="0"/>
              <a:t>Šľachtenie</a:t>
            </a:r>
          </a:p>
          <a:p>
            <a:pPr marL="514350" indent="-514350">
              <a:buAutoNum type="arabicPeriod"/>
            </a:pPr>
            <a:r>
              <a:rPr lang="sk-SK" sz="3200" dirty="0"/>
              <a:t>Genetické poradenstvo</a:t>
            </a:r>
          </a:p>
        </p:txBody>
      </p:sp>
      <p:pic>
        <p:nvPicPr>
          <p:cNvPr id="11266" name="Picture 2" descr="Mutácie, mutagény a oprava">
            <a:extLst>
              <a:ext uri="{FF2B5EF4-FFF2-40B4-BE49-F238E27FC236}">
                <a16:creationId xmlns:a16="http://schemas.microsoft.com/office/drawing/2014/main" xmlns="" id="{2A13C4E5-996B-208D-3980-CA79AD58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81375"/>
            <a:ext cx="60769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29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2799471" y="647449"/>
            <a:ext cx="468454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Čo je to šľachtenie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645921" y="1829746"/>
            <a:ext cx="8553156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Jedince sa krížia zámerne a získavajú sa tak nové odrody rastlín a plemená zvierat</a:t>
            </a:r>
          </a:p>
        </p:txBody>
      </p:sp>
      <p:pic>
        <p:nvPicPr>
          <p:cNvPr id="11266" name="Picture 2" descr="Mutácie, mutagény a oprava">
            <a:extLst>
              <a:ext uri="{FF2B5EF4-FFF2-40B4-BE49-F238E27FC236}">
                <a16:creationId xmlns:a16="http://schemas.microsoft.com/office/drawing/2014/main" xmlns="" id="{2A13C4E5-996B-208D-3980-CA79AD58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81375"/>
            <a:ext cx="60769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51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399735" y="647449"/>
            <a:ext cx="939252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K čomu sa využíva genetické poradenstvo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645921" y="1829746"/>
            <a:ext cx="855315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Predpovedá výskyt dedičných chorôb v rodinách </a:t>
            </a:r>
          </a:p>
        </p:txBody>
      </p:sp>
      <p:pic>
        <p:nvPicPr>
          <p:cNvPr id="11266" name="Picture 2" descr="Mutácie, mutagény a oprava">
            <a:extLst>
              <a:ext uri="{FF2B5EF4-FFF2-40B4-BE49-F238E27FC236}">
                <a16:creationId xmlns:a16="http://schemas.microsoft.com/office/drawing/2014/main" xmlns="" id="{2A13C4E5-996B-208D-3980-CA79AD58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81375"/>
            <a:ext cx="60769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267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3334042" y="970671"/>
            <a:ext cx="5078437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Čo je to premenlivosť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1931002" y="2433710"/>
            <a:ext cx="855315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Vzájomná odlišnosť organizmov toho istého druhu </a:t>
            </a:r>
          </a:p>
        </p:txBody>
      </p:sp>
      <p:pic>
        <p:nvPicPr>
          <p:cNvPr id="1026" name="Picture 2" descr="Genetika a ja&quot; - interpretácie Vašich polymorfizmov v rámci  personalizovanej medicíny - Alergoimun">
            <a:extLst>
              <a:ext uri="{FF2B5EF4-FFF2-40B4-BE49-F238E27FC236}">
                <a16:creationId xmlns:a16="http://schemas.microsoft.com/office/drawing/2014/main" xmlns="" id="{43E1747A-A2F1-1397-F3C4-AF0B114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6319" y="3974269"/>
            <a:ext cx="3415681" cy="2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16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2552805" y="816206"/>
            <a:ext cx="7688475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Ako sa nazýva veda, ktorá skúma dedičnosť a premenlivosť 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5190497" y="3167303"/>
            <a:ext cx="181100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Genetika</a:t>
            </a:r>
          </a:p>
        </p:txBody>
      </p:sp>
      <p:pic>
        <p:nvPicPr>
          <p:cNvPr id="1026" name="Picture 2" descr="Genetika a ja&quot; - interpretácie Vašich polymorfizmov v rámci  personalizovanej medicíny - Alergoimun">
            <a:extLst>
              <a:ext uri="{FF2B5EF4-FFF2-40B4-BE49-F238E27FC236}">
                <a16:creationId xmlns:a16="http://schemas.microsoft.com/office/drawing/2014/main" xmlns="" id="{43E1747A-A2F1-1397-F3C4-AF0B114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6319" y="3974269"/>
            <a:ext cx="3415681" cy="2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221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3368732" y="788071"/>
            <a:ext cx="4720192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Kto založil genetiku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4006891" y="2300335"/>
            <a:ext cx="384288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Johan Gregor Mendel</a:t>
            </a:r>
          </a:p>
        </p:txBody>
      </p:sp>
      <p:pic>
        <p:nvPicPr>
          <p:cNvPr id="1026" name="Picture 2" descr="Genetika a ja&quot; - interpretácie Vašich polymorfizmov v rámci  personalizovanej medicíny - Alergoimun">
            <a:extLst>
              <a:ext uri="{FF2B5EF4-FFF2-40B4-BE49-F238E27FC236}">
                <a16:creationId xmlns:a16="http://schemas.microsoft.com/office/drawing/2014/main" xmlns="" id="{43E1747A-A2F1-1397-F3C4-AF0B114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6319" y="3974269"/>
            <a:ext cx="3415681" cy="2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82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6B46D53-1F90-D674-6062-9E890C119EAE}"/>
              </a:ext>
            </a:extLst>
          </p:cNvPr>
          <p:cNvSpPr txBox="1"/>
          <p:nvPr/>
        </p:nvSpPr>
        <p:spPr>
          <a:xfrm>
            <a:off x="3185852" y="337905"/>
            <a:ext cx="5226628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Vytvor správne dvojice: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EBA42E50-76B7-21F9-2887-6E536F396FFA}"/>
              </a:ext>
            </a:extLst>
          </p:cNvPr>
          <p:cNvSpPr txBox="1"/>
          <p:nvPr/>
        </p:nvSpPr>
        <p:spPr>
          <a:xfrm>
            <a:off x="2475914" y="1716258"/>
            <a:ext cx="69494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dirty="0"/>
              <a:t>https://learningapps.org/25548326</a:t>
            </a:r>
          </a:p>
        </p:txBody>
      </p:sp>
      <p:pic>
        <p:nvPicPr>
          <p:cNvPr id="4" name="Picture 2" descr="Genetika a ja&quot; - interpretácie Vašich polymorfizmov v rámci  personalizovanej medicíny - Alergoimun">
            <a:extLst>
              <a:ext uri="{FF2B5EF4-FFF2-40B4-BE49-F238E27FC236}">
                <a16:creationId xmlns:a16="http://schemas.microsoft.com/office/drawing/2014/main" xmlns="" id="{D6C0772F-2BCA-BCF8-C8EC-234C050C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6319" y="3974269"/>
            <a:ext cx="3415681" cy="2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18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52400" y="914681"/>
            <a:ext cx="118872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V ktorej časti bunky je uložená genetická informácia 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4583666" y="2213642"/>
            <a:ext cx="252051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V jadre bunky</a:t>
            </a:r>
          </a:p>
        </p:txBody>
      </p:sp>
      <p:pic>
        <p:nvPicPr>
          <p:cNvPr id="1026" name="Picture 2" descr="Genetika a ja&quot; - interpretácie Vašich polymorfizmov v rámci  personalizovanej medicíny - Alergoimun">
            <a:extLst>
              <a:ext uri="{FF2B5EF4-FFF2-40B4-BE49-F238E27FC236}">
                <a16:creationId xmlns:a16="http://schemas.microsoft.com/office/drawing/2014/main" xmlns="" id="{43E1747A-A2F1-1397-F3C4-AF0B114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6319" y="3974269"/>
            <a:ext cx="3415681" cy="2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95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1478491" y="928748"/>
            <a:ext cx="9005668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Kto je nositeľom genetickej informácie 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4541463" y="2220676"/>
            <a:ext cx="252051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Chromozóm</a:t>
            </a:r>
          </a:p>
        </p:txBody>
      </p:sp>
      <p:pic>
        <p:nvPicPr>
          <p:cNvPr id="1026" name="Picture 2" descr="Genetika a ja&quot; - interpretácie Vašich polymorfizmov v rámci  personalizovanej medicíny - Alergoimun">
            <a:extLst>
              <a:ext uri="{FF2B5EF4-FFF2-40B4-BE49-F238E27FC236}">
                <a16:creationId xmlns:a16="http://schemas.microsoft.com/office/drawing/2014/main" xmlns="" id="{43E1747A-A2F1-1397-F3C4-AF0B114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6319" y="3974269"/>
            <a:ext cx="3415681" cy="2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478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F2A04BB-ECEB-2CE8-D052-8798E13978C2}"/>
              </a:ext>
            </a:extLst>
          </p:cNvPr>
          <p:cNvSpPr txBox="1"/>
          <p:nvPr/>
        </p:nvSpPr>
        <p:spPr>
          <a:xfrm>
            <a:off x="2152808" y="788071"/>
            <a:ext cx="7297828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000" b="1" dirty="0"/>
              <a:t>Popíš stavbu tela chromozómu 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0751F5E-6DFE-9758-F959-2B6FAE3181F0}"/>
              </a:ext>
            </a:extLst>
          </p:cNvPr>
          <p:cNvSpPr txBox="1"/>
          <p:nvPr/>
        </p:nvSpPr>
        <p:spPr>
          <a:xfrm>
            <a:off x="2994016" y="2196504"/>
            <a:ext cx="5981171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sk-SK" sz="3200" dirty="0" err="1" smtClean="0"/>
              <a:t>Chromatidy</a:t>
            </a:r>
            <a:r>
              <a:rPr lang="sk-SK" sz="3200" dirty="0" smtClean="0"/>
              <a:t> , </a:t>
            </a:r>
            <a:r>
              <a:rPr lang="sk-SK" sz="3200" dirty="0" err="1" smtClean="0"/>
              <a:t>centroméra</a:t>
            </a:r>
            <a:endParaRPr lang="sk-SK" sz="3200" dirty="0" smtClean="0"/>
          </a:p>
          <a:p>
            <a:pPr marL="457200" indent="-457200">
              <a:buFontTx/>
              <a:buChar char="-"/>
            </a:pPr>
            <a:r>
              <a:rPr lang="sk-SK" sz="3200" dirty="0" smtClean="0"/>
              <a:t>Bielkovina</a:t>
            </a:r>
            <a:endParaRPr lang="sk-SK" sz="3200" dirty="0"/>
          </a:p>
          <a:p>
            <a:pPr marL="457200" indent="-457200">
              <a:buFontTx/>
              <a:buChar char="-"/>
            </a:pPr>
            <a:r>
              <a:rPr lang="sk-SK" sz="3200" dirty="0"/>
              <a:t>Nukleová kyselina (DNA a RNA)</a:t>
            </a:r>
          </a:p>
        </p:txBody>
      </p:sp>
      <p:pic>
        <p:nvPicPr>
          <p:cNvPr id="1026" name="Picture 2" descr="Genetika a ja&quot; - interpretácie Vašich polymorfizmov v rámci  personalizovanej medicíny - Alergoimun">
            <a:extLst>
              <a:ext uri="{FF2B5EF4-FFF2-40B4-BE49-F238E27FC236}">
                <a16:creationId xmlns:a16="http://schemas.microsoft.com/office/drawing/2014/main" xmlns="" id="{43E1747A-A2F1-1397-F3C4-AF0B114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6319" y="3974269"/>
            <a:ext cx="3415681" cy="2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89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425</Words>
  <Application>Microsoft Office PowerPoint</Application>
  <PresentationFormat>Vlastná</PresentationFormat>
  <Paragraphs>77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Motív Office</vt:lpstr>
      <vt:lpstr>Opakovanie tematického celku - Genetika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tematického celku - Genetika</dc:title>
  <dc:creator>Lenka Tegiová</dc:creator>
  <cp:lastModifiedBy>sokol</cp:lastModifiedBy>
  <cp:revision>5</cp:revision>
  <dcterms:created xsi:type="dcterms:W3CDTF">2022-05-18T18:05:02Z</dcterms:created>
  <dcterms:modified xsi:type="dcterms:W3CDTF">2022-06-12T07:13:24Z</dcterms:modified>
</cp:coreProperties>
</file>