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3FD3-3BA3-415D-9F6B-80259BC22210}" type="datetimeFigureOut">
              <a:rPr lang="sk-SK" smtClean="0"/>
              <a:pPr/>
              <a:t>4.12.2017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335A-01A5-4029-A158-89C7ED8ADFF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335A-01A5-4029-A158-89C7ED8ADFF9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335A-01A5-4029-A158-89C7ED8ADFF9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335A-01A5-4029-A158-89C7ED8ADFF9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335A-01A5-4029-A158-89C7ED8ADFF9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335A-01A5-4029-A158-89C7ED8ADFF9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335A-01A5-4029-A158-89C7ED8ADFF9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335A-01A5-4029-A158-89C7ED8ADFF9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335A-01A5-4029-A158-89C7ED8ADFF9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335A-01A5-4029-A158-89C7ED8ADFF9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335A-01A5-4029-A158-89C7ED8ADFF9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335A-01A5-4029-A158-89C7ED8ADFF9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335A-01A5-4029-A158-89C7ED8ADFF9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4.12.2017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4.12.2017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4.12.2017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4.12.2017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Test znalosti drevín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Dominik </a:t>
            </a:r>
            <a:r>
              <a:rPr lang="sk-SK" dirty="0" err="1" smtClean="0"/>
              <a:t>Valeš</a:t>
            </a:r>
            <a:endParaRPr lang="sk-SK" dirty="0" smtClean="0"/>
          </a:p>
          <a:p>
            <a:r>
              <a:rPr lang="sk-SK" dirty="0" smtClean="0"/>
              <a:t>III.A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4338" name="Picture 2" descr="Súvisiaci obr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57200"/>
            <a:ext cx="4417606" cy="5943600"/>
          </a:xfrm>
          <a:prstGeom prst="rect">
            <a:avLst/>
          </a:prstGeom>
          <a:noFill/>
        </p:spPr>
      </p:pic>
      <p:pic>
        <p:nvPicPr>
          <p:cNvPr id="14340" name="Picture 4" descr="Výsledok vyhľadávania obrázkov pre dopyt borovica lesn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0"/>
            <a:ext cx="52578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2290" name="Picture 2" descr="Výsledok vyhľadávania obrázkov pre dopyt breza biel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0"/>
            <a:ext cx="4044200" cy="5562600"/>
          </a:xfrm>
          <a:prstGeom prst="rect">
            <a:avLst/>
          </a:prstGeom>
          <a:noFill/>
        </p:spPr>
      </p:pic>
      <p:pic>
        <p:nvPicPr>
          <p:cNvPr id="12292" name="Picture 4" descr="Výsledok vyhľadávania obrázkov pre dopyt breza biel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7118" y="990600"/>
            <a:ext cx="4826882" cy="4953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sz="7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Zaoblený obdĺžnik 3"/>
          <p:cNvSpPr/>
          <p:nvPr/>
        </p:nvSpPr>
        <p:spPr>
          <a:xfrm>
            <a:off x="533400" y="1752600"/>
            <a:ext cx="7696200" cy="3962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sk-SK" sz="6000" dirty="0" smtClean="0">
                <a:solidFill>
                  <a:schemeClr val="accent4">
                    <a:lumMod val="75000"/>
                  </a:schemeClr>
                </a:solidFill>
              </a:rPr>
              <a:t>ĎAKUJEM ZA ÚČASŤ</a:t>
            </a:r>
            <a:endParaRPr lang="sk-SK" sz="6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0722" name="AutoShape 2" descr="Výsledok vyhľadávania obrázkov pre dopyt dub letn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0724" name="AutoShape 4" descr="Výsledok vyhľadávania obrázkov pre dopyt dub letn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0726" name="AutoShape 6" descr="Výsledok vyhľadávania obrázkov pre dopyt dub letn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0728" name="AutoShape 8" descr="Výsledok vyhľadávania obrázkov pre dopyt dub letn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0730" name="AutoShape 10" descr="Výsledok vyhľadávania obrázkov pre dopyt dub letn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32" name="Picture 12" descr="Výsledok vyhľadávania obrázkov pre dopyt dub letn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0"/>
            <a:ext cx="6477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jelša lepkavá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0"/>
            <a:ext cx="70104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6626" name="Picture 2" descr="Výsledok vyhľadávania obrázkov pre dopyt jedľa biel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4400"/>
            <a:ext cx="3804920" cy="5334000"/>
          </a:xfrm>
          <a:prstGeom prst="rect">
            <a:avLst/>
          </a:prstGeom>
          <a:noFill/>
        </p:spPr>
      </p:pic>
      <p:pic>
        <p:nvPicPr>
          <p:cNvPr id="26628" name="Picture 4" descr="Výsledok vyhľadávania obrázkov pre dopyt jedľa biel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4274396" y="1516804"/>
            <a:ext cx="5178425" cy="39736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4578" name="AutoShape 2" descr="Výsledok vyhľadávania obrázkov pre dopyt buk lesn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4580" name="Picture 4" descr="Súvisiaci obr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5181600" cy="3454400"/>
          </a:xfrm>
          <a:prstGeom prst="rect">
            <a:avLst/>
          </a:prstGeom>
          <a:noFill/>
        </p:spPr>
      </p:pic>
      <p:pic>
        <p:nvPicPr>
          <p:cNvPr id="24582" name="Picture 6" descr="Výsledok vyhľadávania obrázkov pre dopyt buk lesný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60289" y="2590800"/>
            <a:ext cx="3983711" cy="3971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2530" name="Picture 2" descr="Výsledok vyhľadávania obrázkov pre dopyt smrek obyčajn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3953083" cy="5767388"/>
          </a:xfrm>
          <a:prstGeom prst="rect">
            <a:avLst/>
          </a:prstGeom>
          <a:noFill/>
        </p:spPr>
      </p:pic>
      <p:sp>
        <p:nvSpPr>
          <p:cNvPr id="22532" name="AutoShape 4" descr="Výsledok vyhľadávania obrázkov pre dopyt smrek obyčajn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2534" name="AutoShape 6" descr="Výsledok vyhľadávania obrázkov pre dopyt smrek obyčajn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2536" name="AutoShape 8" descr="Výsledok vyhľadávania obrázkov pre dopyt smrek obyčajn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2538" name="Picture 10" descr="Výsledok vyhľadávania obrázkov pre dopyt smrek obyčajný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667000"/>
            <a:ext cx="4537816" cy="33954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482" name="Picture 2" descr="Výsledok vyhľadávania obrázkov pre dopyt hrab obyčajn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09600"/>
            <a:ext cx="2724150" cy="3590926"/>
          </a:xfrm>
          <a:prstGeom prst="rect">
            <a:avLst/>
          </a:prstGeom>
          <a:noFill/>
        </p:spPr>
      </p:pic>
      <p:pic>
        <p:nvPicPr>
          <p:cNvPr id="20484" name="Picture 4" descr="Výsledok vyhľadávania obrázkov pre dopyt hrab obyčajný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1943100"/>
            <a:ext cx="5676900" cy="4257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8434" name="Picture 2" descr="Výsledok vyhľadávania obrázkov pre dopyt smrekovec opadav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90600"/>
            <a:ext cx="3392424" cy="4800600"/>
          </a:xfrm>
          <a:prstGeom prst="rect">
            <a:avLst/>
          </a:prstGeom>
          <a:noFill/>
        </p:spPr>
      </p:pic>
      <p:pic>
        <p:nvPicPr>
          <p:cNvPr id="18436" name="Picture 4" descr="Výsledok vyhľadávania obrázkov pre dopyt smrekovec opadavý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2057400"/>
            <a:ext cx="4762500" cy="3162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6386" name="Picture 2" descr="Výsledok vyhľadávania obrázkov pre dopyt brest str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4362450" cy="4124326"/>
          </a:xfrm>
          <a:prstGeom prst="rect">
            <a:avLst/>
          </a:prstGeom>
          <a:noFill/>
        </p:spPr>
      </p:pic>
      <p:pic>
        <p:nvPicPr>
          <p:cNvPr id="16388" name="Picture 4" descr="Výsledok vyhľadávania obrázkov pre dopyt brest stro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286000"/>
            <a:ext cx="4262923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</Words>
  <PresentationFormat>Prezentácia na obrazovke (4:3)</PresentationFormat>
  <Paragraphs>16</Paragraphs>
  <Slides>12</Slides>
  <Notes>12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Test znalosti drevín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znalosti drevín</dc:title>
  <cp:lastModifiedBy>Dina Lubos</cp:lastModifiedBy>
  <cp:revision>7</cp:revision>
  <dcterms:modified xsi:type="dcterms:W3CDTF">2017-12-04T14:26:14Z</dcterms:modified>
</cp:coreProperties>
</file>