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46805850"/>
  <p:notesSz cx="6858000" cy="9144000"/>
  <p:defaultTextStyle>
    <a:defPPr>
      <a:defRPr lang="sk-SK"/>
    </a:defPPr>
    <a:lvl1pPr marL="0" algn="l" defTabSz="4732020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66010" algn="l" defTabSz="4732020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32020" algn="l" defTabSz="4732020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98030" algn="l" defTabSz="4732020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64040" algn="l" defTabSz="4732020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830050" algn="l" defTabSz="4732020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96060" algn="l" defTabSz="4732020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562070" algn="l" defTabSz="4732020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928080" algn="l" defTabSz="4732020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30" y="702"/>
      </p:cViewPr>
      <p:guideLst>
        <p:guide orient="horz" pos="14742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00338" y="14540154"/>
            <a:ext cx="30603825" cy="100329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0675" y="26523315"/>
            <a:ext cx="25203150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8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3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6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6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6103262" y="1874408"/>
            <a:ext cx="8101013" cy="3993665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800225" y="1874408"/>
            <a:ext cx="23702963" cy="3993665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44107" y="30077096"/>
            <a:ext cx="30603825" cy="9296162"/>
          </a:xfrm>
        </p:spPr>
        <p:txBody>
          <a:bodyPr anchor="t"/>
          <a:lstStyle>
            <a:lvl1pPr algn="l">
              <a:defRPr sz="207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844107" y="19838320"/>
            <a:ext cx="30603825" cy="10238776"/>
          </a:xfrm>
        </p:spPr>
        <p:txBody>
          <a:bodyPr anchor="b"/>
          <a:lstStyle>
            <a:lvl1pPr marL="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1pPr>
            <a:lvl2pPr marL="236601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3202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09803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6404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83005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9606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56207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9280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800225" y="10921369"/>
            <a:ext cx="15901988" cy="30889697"/>
          </a:xfrm>
        </p:spPr>
        <p:txBody>
          <a:bodyPr/>
          <a:lstStyle>
            <a:lvl1pPr>
              <a:defRPr sz="14500"/>
            </a:lvl1pPr>
            <a:lvl2pPr>
              <a:defRPr sz="12400"/>
            </a:lvl2pPr>
            <a:lvl3pPr>
              <a:defRPr sz="104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302287" y="10921369"/>
            <a:ext cx="15901988" cy="30889697"/>
          </a:xfrm>
        </p:spPr>
        <p:txBody>
          <a:bodyPr/>
          <a:lstStyle>
            <a:lvl1pPr>
              <a:defRPr sz="14500"/>
            </a:lvl1pPr>
            <a:lvl2pPr>
              <a:defRPr sz="12400"/>
            </a:lvl2pPr>
            <a:lvl3pPr>
              <a:defRPr sz="104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5" y="10477146"/>
            <a:ext cx="15908240" cy="4366376"/>
          </a:xfrm>
        </p:spPr>
        <p:txBody>
          <a:bodyPr anchor="b"/>
          <a:lstStyle>
            <a:lvl1pPr marL="0" indent="0">
              <a:buNone/>
              <a:defRPr sz="12400" b="1"/>
            </a:lvl1pPr>
            <a:lvl2pPr marL="2366010" indent="0">
              <a:buNone/>
              <a:defRPr sz="10400" b="1"/>
            </a:lvl2pPr>
            <a:lvl3pPr marL="4732020" indent="0">
              <a:buNone/>
              <a:defRPr sz="9300" b="1"/>
            </a:lvl3pPr>
            <a:lvl4pPr marL="7098030" indent="0">
              <a:buNone/>
              <a:defRPr sz="8300" b="1"/>
            </a:lvl4pPr>
            <a:lvl5pPr marL="9464040" indent="0">
              <a:buNone/>
              <a:defRPr sz="8300" b="1"/>
            </a:lvl5pPr>
            <a:lvl6pPr marL="11830050" indent="0">
              <a:buNone/>
              <a:defRPr sz="8300" b="1"/>
            </a:lvl6pPr>
            <a:lvl7pPr marL="14196060" indent="0">
              <a:buNone/>
              <a:defRPr sz="8300" b="1"/>
            </a:lvl7pPr>
            <a:lvl8pPr marL="16562070" indent="0">
              <a:buNone/>
              <a:defRPr sz="8300" b="1"/>
            </a:lvl8pPr>
            <a:lvl9pPr marL="18928080" indent="0">
              <a:buNone/>
              <a:defRPr sz="83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00225" y="14843522"/>
            <a:ext cx="15908240" cy="26967541"/>
          </a:xfrm>
        </p:spPr>
        <p:txBody>
          <a:bodyPr/>
          <a:lstStyle>
            <a:lvl1pPr>
              <a:defRPr sz="12400"/>
            </a:lvl1pPr>
            <a:lvl2pPr>
              <a:defRPr sz="104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8289788" y="10477146"/>
            <a:ext cx="15914489" cy="4366376"/>
          </a:xfrm>
        </p:spPr>
        <p:txBody>
          <a:bodyPr anchor="b"/>
          <a:lstStyle>
            <a:lvl1pPr marL="0" indent="0">
              <a:buNone/>
              <a:defRPr sz="12400" b="1"/>
            </a:lvl1pPr>
            <a:lvl2pPr marL="2366010" indent="0">
              <a:buNone/>
              <a:defRPr sz="10400" b="1"/>
            </a:lvl2pPr>
            <a:lvl3pPr marL="4732020" indent="0">
              <a:buNone/>
              <a:defRPr sz="9300" b="1"/>
            </a:lvl3pPr>
            <a:lvl4pPr marL="7098030" indent="0">
              <a:buNone/>
              <a:defRPr sz="8300" b="1"/>
            </a:lvl4pPr>
            <a:lvl5pPr marL="9464040" indent="0">
              <a:buNone/>
              <a:defRPr sz="8300" b="1"/>
            </a:lvl5pPr>
            <a:lvl6pPr marL="11830050" indent="0">
              <a:buNone/>
              <a:defRPr sz="8300" b="1"/>
            </a:lvl6pPr>
            <a:lvl7pPr marL="14196060" indent="0">
              <a:buNone/>
              <a:defRPr sz="8300" b="1"/>
            </a:lvl7pPr>
            <a:lvl8pPr marL="16562070" indent="0">
              <a:buNone/>
              <a:defRPr sz="8300" b="1"/>
            </a:lvl8pPr>
            <a:lvl9pPr marL="18928080" indent="0">
              <a:buNone/>
              <a:defRPr sz="83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8289788" y="14843522"/>
            <a:ext cx="15914489" cy="26967541"/>
          </a:xfrm>
        </p:spPr>
        <p:txBody>
          <a:bodyPr/>
          <a:lstStyle>
            <a:lvl1pPr>
              <a:defRPr sz="12400"/>
            </a:lvl1pPr>
            <a:lvl2pPr>
              <a:defRPr sz="104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00227" y="1863566"/>
            <a:ext cx="11845232" cy="7930991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076759" y="1863570"/>
            <a:ext cx="20127516" cy="39947496"/>
          </a:xfrm>
        </p:spPr>
        <p:txBody>
          <a:bodyPr/>
          <a:lstStyle>
            <a:lvl1pPr>
              <a:defRPr sz="16600"/>
            </a:lvl1pPr>
            <a:lvl2pPr>
              <a:defRPr sz="14500"/>
            </a:lvl2pPr>
            <a:lvl3pPr>
              <a:defRPr sz="1240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00227" y="9794561"/>
            <a:ext cx="11845232" cy="32016505"/>
          </a:xfrm>
        </p:spPr>
        <p:txBody>
          <a:bodyPr/>
          <a:lstStyle>
            <a:lvl1pPr marL="0" indent="0">
              <a:buNone/>
              <a:defRPr sz="7200"/>
            </a:lvl1pPr>
            <a:lvl2pPr marL="2366010" indent="0">
              <a:buNone/>
              <a:defRPr sz="6200"/>
            </a:lvl2pPr>
            <a:lvl3pPr marL="4732020" indent="0">
              <a:buNone/>
              <a:defRPr sz="5200"/>
            </a:lvl3pPr>
            <a:lvl4pPr marL="7098030" indent="0">
              <a:buNone/>
              <a:defRPr sz="4700"/>
            </a:lvl4pPr>
            <a:lvl5pPr marL="9464040" indent="0">
              <a:buNone/>
              <a:defRPr sz="4700"/>
            </a:lvl5pPr>
            <a:lvl6pPr marL="11830050" indent="0">
              <a:buNone/>
              <a:defRPr sz="4700"/>
            </a:lvl6pPr>
            <a:lvl7pPr marL="14196060" indent="0">
              <a:buNone/>
              <a:defRPr sz="4700"/>
            </a:lvl7pPr>
            <a:lvl8pPr marL="16562070" indent="0">
              <a:buNone/>
              <a:defRPr sz="4700"/>
            </a:lvl8pPr>
            <a:lvl9pPr marL="18928080" indent="0">
              <a:buNone/>
              <a:defRPr sz="47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57134" y="32764095"/>
            <a:ext cx="21602700" cy="3867987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7057134" y="4182189"/>
            <a:ext cx="21602700" cy="28083510"/>
          </a:xfrm>
        </p:spPr>
        <p:txBody>
          <a:bodyPr/>
          <a:lstStyle>
            <a:lvl1pPr marL="0" indent="0">
              <a:buNone/>
              <a:defRPr sz="16600"/>
            </a:lvl1pPr>
            <a:lvl2pPr marL="2366010" indent="0">
              <a:buNone/>
              <a:defRPr sz="14500"/>
            </a:lvl2pPr>
            <a:lvl3pPr marL="4732020" indent="0">
              <a:buNone/>
              <a:defRPr sz="12400"/>
            </a:lvl3pPr>
            <a:lvl4pPr marL="7098030" indent="0">
              <a:buNone/>
              <a:defRPr sz="10400"/>
            </a:lvl4pPr>
            <a:lvl5pPr marL="9464040" indent="0">
              <a:buNone/>
              <a:defRPr sz="10400"/>
            </a:lvl5pPr>
            <a:lvl6pPr marL="11830050" indent="0">
              <a:buNone/>
              <a:defRPr sz="10400"/>
            </a:lvl6pPr>
            <a:lvl7pPr marL="14196060" indent="0">
              <a:buNone/>
              <a:defRPr sz="10400"/>
            </a:lvl7pPr>
            <a:lvl8pPr marL="16562070" indent="0">
              <a:buNone/>
              <a:defRPr sz="10400"/>
            </a:lvl8pPr>
            <a:lvl9pPr marL="18928080" indent="0">
              <a:buNone/>
              <a:defRPr sz="104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057134" y="36632082"/>
            <a:ext cx="21602700" cy="5493183"/>
          </a:xfrm>
        </p:spPr>
        <p:txBody>
          <a:bodyPr/>
          <a:lstStyle>
            <a:lvl1pPr marL="0" indent="0">
              <a:buNone/>
              <a:defRPr sz="7200"/>
            </a:lvl1pPr>
            <a:lvl2pPr marL="2366010" indent="0">
              <a:buNone/>
              <a:defRPr sz="6200"/>
            </a:lvl2pPr>
            <a:lvl3pPr marL="4732020" indent="0">
              <a:buNone/>
              <a:defRPr sz="5200"/>
            </a:lvl3pPr>
            <a:lvl4pPr marL="7098030" indent="0">
              <a:buNone/>
              <a:defRPr sz="4700"/>
            </a:lvl4pPr>
            <a:lvl5pPr marL="9464040" indent="0">
              <a:buNone/>
              <a:defRPr sz="4700"/>
            </a:lvl5pPr>
            <a:lvl6pPr marL="11830050" indent="0">
              <a:buNone/>
              <a:defRPr sz="4700"/>
            </a:lvl6pPr>
            <a:lvl7pPr marL="14196060" indent="0">
              <a:buNone/>
              <a:defRPr sz="4700"/>
            </a:lvl7pPr>
            <a:lvl8pPr marL="16562070" indent="0">
              <a:buNone/>
              <a:defRPr sz="4700"/>
            </a:lvl8pPr>
            <a:lvl9pPr marL="18928080" indent="0">
              <a:buNone/>
              <a:defRPr sz="47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800225" y="1874404"/>
            <a:ext cx="32404050" cy="7800975"/>
          </a:xfrm>
          <a:prstGeom prst="rect">
            <a:avLst/>
          </a:prstGeom>
        </p:spPr>
        <p:txBody>
          <a:bodyPr vert="horz" lIns="473202" tIns="236601" rIns="473202" bIns="236601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5" y="10921369"/>
            <a:ext cx="32404050" cy="30889697"/>
          </a:xfrm>
          <a:prstGeom prst="rect">
            <a:avLst/>
          </a:prstGeom>
        </p:spPr>
        <p:txBody>
          <a:bodyPr vert="horz" lIns="473202" tIns="236601" rIns="473202" bIns="236601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800225" y="43382092"/>
            <a:ext cx="8401050" cy="2491978"/>
          </a:xfrm>
          <a:prstGeom prst="rect">
            <a:avLst/>
          </a:prstGeom>
        </p:spPr>
        <p:txBody>
          <a:bodyPr vert="horz" lIns="473202" tIns="236601" rIns="473202" bIns="236601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6. 2. 2013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301538" y="43382092"/>
            <a:ext cx="11401425" cy="2491978"/>
          </a:xfrm>
          <a:prstGeom prst="rect">
            <a:avLst/>
          </a:prstGeom>
        </p:spPr>
        <p:txBody>
          <a:bodyPr vert="horz" lIns="473202" tIns="236601" rIns="473202" bIns="236601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5803225" y="43382092"/>
            <a:ext cx="8401050" cy="2491978"/>
          </a:xfrm>
          <a:prstGeom prst="rect">
            <a:avLst/>
          </a:prstGeom>
        </p:spPr>
        <p:txBody>
          <a:bodyPr vert="horz" lIns="473202" tIns="236601" rIns="473202" bIns="236601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2020" rtl="0" eaLnBrk="1" latinLnBrk="0" hangingPunct="1">
        <a:spcBef>
          <a:spcPct val="0"/>
        </a:spcBef>
        <a:buNone/>
        <a:defRPr sz="2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508" indent="-1774508" algn="l" defTabSz="4732020" rtl="0" eaLnBrk="1" latinLnBrk="0" hangingPunct="1">
        <a:spcBef>
          <a:spcPct val="20000"/>
        </a:spcBef>
        <a:buFont typeface="Arial" pitchFamily="34" charset="0"/>
        <a:buChar char="•"/>
        <a:defRPr sz="166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766" indent="-1478756" algn="l" defTabSz="4732020" rtl="0" eaLnBrk="1" latinLnBrk="0" hangingPunct="1">
        <a:spcBef>
          <a:spcPct val="20000"/>
        </a:spcBef>
        <a:buFont typeface="Arial" pitchFamily="34" charset="0"/>
        <a:buChar char="–"/>
        <a:defRPr sz="14500" kern="1200">
          <a:solidFill>
            <a:schemeClr val="tx1"/>
          </a:solidFill>
          <a:latin typeface="+mn-lt"/>
          <a:ea typeface="+mn-ea"/>
          <a:cs typeface="+mn-cs"/>
        </a:defRPr>
      </a:lvl2pPr>
      <a:lvl3pPr marL="5915025" indent="-1183005" algn="l" defTabSz="4732020" rtl="0" eaLnBrk="1" latinLnBrk="0" hangingPunct="1">
        <a:spcBef>
          <a:spcPct val="20000"/>
        </a:spcBef>
        <a:buFont typeface="Arial" pitchFamily="34" charset="0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3pPr>
      <a:lvl4pPr marL="8281035" indent="-1183005" algn="l" defTabSz="4732020" rtl="0" eaLnBrk="1" latinLnBrk="0" hangingPunct="1">
        <a:spcBef>
          <a:spcPct val="20000"/>
        </a:spcBef>
        <a:buFont typeface="Arial" pitchFamily="34" charset="0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7045" indent="-1183005" algn="l" defTabSz="4732020" rtl="0" eaLnBrk="1" latinLnBrk="0" hangingPunct="1">
        <a:spcBef>
          <a:spcPct val="20000"/>
        </a:spcBef>
        <a:buFont typeface="Arial" pitchFamily="34" charset="0"/>
        <a:buChar char="»"/>
        <a:defRPr sz="10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3055" indent="-1183005" algn="l" defTabSz="47320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9065" indent="-1183005" algn="l" defTabSz="47320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5075" indent="-1183005" algn="l" defTabSz="47320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8pPr>
      <a:lvl9pPr marL="20111085" indent="-1183005" algn="l" defTabSz="4732020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4732020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66010" algn="l" defTabSz="4732020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32020" algn="l" defTabSz="4732020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98030" algn="l" defTabSz="4732020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64040" algn="l" defTabSz="4732020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30050" algn="l" defTabSz="4732020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6060" algn="l" defTabSz="4732020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2070" algn="l" defTabSz="4732020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8080" algn="l" defTabSz="4732020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00450" y="1656509"/>
            <a:ext cx="30603825" cy="10032921"/>
          </a:xfrm>
        </p:spPr>
        <p:txBody>
          <a:bodyPr/>
          <a:lstStyle/>
          <a:p>
            <a:r>
              <a:rPr lang="sk-SK" smtClean="0"/>
              <a:t>Analýza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577314" y="12529717"/>
            <a:ext cx="25203150" cy="4392488"/>
          </a:xfrm>
        </p:spPr>
        <p:txBody>
          <a:bodyPr>
            <a:normAutofit/>
          </a:bodyPr>
          <a:lstStyle/>
          <a:p>
            <a:r>
              <a:rPr lang="sk-SK" sz="4400" dirty="0" smtClean="0"/>
              <a:t>Marek </a:t>
            </a:r>
            <a:r>
              <a:rPr lang="sk-SK" sz="4400" dirty="0" err="1" smtClean="0"/>
              <a:t>Brutovský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39957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Vlastná</PresentationFormat>
  <Paragraphs>2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Analýza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</dc:title>
  <dc:creator>lensk</dc:creator>
  <cp:lastModifiedBy>lensk</cp:lastModifiedBy>
  <cp:revision>1</cp:revision>
  <dcterms:created xsi:type="dcterms:W3CDTF">2013-02-06T11:32:05Z</dcterms:created>
  <dcterms:modified xsi:type="dcterms:W3CDTF">2013-02-06T11:34:33Z</dcterms:modified>
</cp:coreProperties>
</file>