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6A029D-4A9E-4599-8C37-AA9D581DF4D7}" type="datetimeFigureOut">
              <a:rPr lang="sk-SK" smtClean="0"/>
              <a:t>14. 1. 2020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136396-4573-4490-97F1-877D2E4994A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1412776"/>
            <a:ext cx="6172200" cy="2376264"/>
          </a:xfrm>
        </p:spPr>
        <p:txBody>
          <a:bodyPr/>
          <a:lstStyle/>
          <a:p>
            <a:r>
              <a:rPr lang="sk-SK" dirty="0" smtClean="0"/>
              <a:t>Staré mestá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Patrícia </a:t>
            </a:r>
            <a:r>
              <a:rPr lang="sk-SK" dirty="0" err="1" smtClean="0"/>
              <a:t>Burčáková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Dejepis, 5.A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Prešov porovnanie</a:t>
            </a:r>
            <a:endParaRPr lang="sk-SK" dirty="0"/>
          </a:p>
        </p:txBody>
      </p:sp>
      <p:pic>
        <p:nvPicPr>
          <p:cNvPr id="7" name="Zástupný symbol obsahu 6" descr="prešov2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919162" y="3467100"/>
            <a:ext cx="3225691" cy="1978124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sk-SK" dirty="0" smtClean="0"/>
              <a:t>Prešov v minulosti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Prešov dnes</a:t>
            </a:r>
            <a:endParaRPr lang="sk-SK" dirty="0"/>
          </a:p>
        </p:txBody>
      </p:sp>
      <p:pic>
        <p:nvPicPr>
          <p:cNvPr id="10" name="Zástupný symbol obsahu 9" descr="prešov3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81841" y="3409950"/>
            <a:ext cx="2890522" cy="20352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Telgárt porovnanie</a:t>
            </a:r>
            <a:endParaRPr lang="sk-SK" dirty="0"/>
          </a:p>
        </p:txBody>
      </p:sp>
      <p:pic>
        <p:nvPicPr>
          <p:cNvPr id="7" name="Zástupný symbol obsahu 6" descr="telgart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27984" y="2996952"/>
            <a:ext cx="3971484" cy="2088232"/>
          </a:xfrm>
        </p:spPr>
      </p:pic>
      <p:pic>
        <p:nvPicPr>
          <p:cNvPr id="8" name="Zástupný symbol obsahu 7" descr="telgart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3657600" cy="3156509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sk-SK" dirty="0" smtClean="0"/>
              <a:t>Telgárt v minulosti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4355976" y="1556792"/>
            <a:ext cx="3657600" cy="658368"/>
          </a:xfrm>
        </p:spPr>
        <p:txBody>
          <a:bodyPr/>
          <a:lstStyle/>
          <a:p>
            <a:r>
              <a:rPr lang="sk-SK" dirty="0" smtClean="0"/>
              <a:t>Telgárt dnes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71184" cy="851694"/>
          </a:xfrm>
        </p:spPr>
        <p:txBody>
          <a:bodyPr/>
          <a:lstStyle/>
          <a:p>
            <a:r>
              <a:rPr lang="sk-SK" dirty="0" smtClean="0"/>
              <a:t>A ešte jedno </a:t>
            </a:r>
            <a:r>
              <a:rPr lang="sk-SK" dirty="0" err="1" smtClean="0"/>
              <a:t>porovnanie-košice</a:t>
            </a:r>
            <a:endParaRPr lang="sk-SK" dirty="0"/>
          </a:p>
        </p:txBody>
      </p:sp>
      <p:pic>
        <p:nvPicPr>
          <p:cNvPr id="7" name="Zástupný symbol obsahu 6" descr="kosice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115616" y="3140968"/>
            <a:ext cx="2448272" cy="3264362"/>
          </a:xfrm>
        </p:spPr>
      </p:pic>
      <p:pic>
        <p:nvPicPr>
          <p:cNvPr id="8" name="Zástupný symbol obsahu 7" descr="kosiceteraz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283968" y="3284984"/>
            <a:ext cx="3996567" cy="2659534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sk-SK" dirty="0" smtClean="0"/>
              <a:t>Košice v minulosti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Košice teraz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Dodatočné vysvetlenie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Na miestach, kde bola dobrá pôda, vznikali prvé domy. Potom vznikli prvé dediny, mestá. Žili tam skôr ľudia poľnohospodári. Obrábali polia a chovali zver. V meste vyrábali najrozličnejšie veci a obchodovali.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Obrázok 3" descr="stara budov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356992"/>
            <a:ext cx="2821682" cy="2015487"/>
          </a:xfrm>
          <a:prstGeom prst="rect">
            <a:avLst/>
          </a:prstGeom>
        </p:spPr>
      </p:pic>
      <p:pic>
        <p:nvPicPr>
          <p:cNvPr id="5" name="Obrázok 4" descr="stara budov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4509120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Príbeh nakoniec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Tento príbeh sa stal veľmi - veľmi  dávno. Boli raz dvaja ľudia. Žili v lese keďže ešte mestá a dediny neboli. Raz si povedali, že takýto život nemá zmysel. Chceli bývať inde. Pozbierali palice a zviazali ich lianami. Svoj akože príbytok vyložili na strom. Len sa naň postavili a spadli do jazera. Priplávali na breh a rozmýšľali ďalej. Napadlo ich vyliezť na mraky, lenže to nevedeli. </a:t>
            </a:r>
          </a:p>
          <a:p>
            <a:pPr>
              <a:buNone/>
            </a:pPr>
            <a:r>
              <a:rPr lang="sk-SK" dirty="0" smtClean="0"/>
              <a:t>	Potom stretli ešte 9 ľudí ktorí rozmýšľali takisto. Spolu vymysleli prvé jednoduché domy. Potom prišli ďalší a ďalší a tak vznikla </a:t>
            </a:r>
            <a:r>
              <a:rPr lang="sk-SK" b="1" dirty="0" smtClean="0"/>
              <a:t>dedina</a:t>
            </a:r>
            <a:r>
              <a:rPr lang="sk-SK" dirty="0" smtClean="0"/>
              <a:t> potom </a:t>
            </a:r>
            <a:r>
              <a:rPr lang="sk-SK" b="1" dirty="0" smtClean="0"/>
              <a:t>mesto</a:t>
            </a:r>
            <a:r>
              <a:rPr lang="sk-SK" dirty="0" smtClean="0"/>
              <a:t> a keď </a:t>
            </a:r>
            <a:r>
              <a:rPr lang="sk-SK" dirty="0" err="1" smtClean="0"/>
              <a:t>Zuž</a:t>
            </a:r>
            <a:r>
              <a:rPr lang="sk-SK" dirty="0" smtClean="0"/>
              <a:t> bolo veľké šli o pár km ďalej a zakladali prvé mestá. Potom na druhej strane zeme takí opakovací somári spravili to isté. Až nakoniec vzniklo nekonečné mesto  Zem.....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7467600" cy="1872208"/>
          </a:xfrm>
        </p:spPr>
        <p:txBody>
          <a:bodyPr/>
          <a:lstStyle/>
          <a:p>
            <a:pPr algn="ctr"/>
            <a:r>
              <a:rPr lang="sk-SK" dirty="0" smtClean="0"/>
              <a:t>Ďakujem za pozornosť 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156</Words>
  <Application>Microsoft Office PowerPoint</Application>
  <PresentationFormat>Prezentácia na obrazovke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Staré mestá</vt:lpstr>
      <vt:lpstr>Prešov porovnanie</vt:lpstr>
      <vt:lpstr>Telgárt porovnanie</vt:lpstr>
      <vt:lpstr>A ešte jedno porovnanie-košice</vt:lpstr>
      <vt:lpstr>Dodatočné vysvetlenie</vt:lpstr>
      <vt:lpstr>Príbeh nakoniec </vt:lpstr>
      <vt:lpstr>Ďakujem za pozornosť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Mariana</dc:creator>
  <cp:lastModifiedBy>Mariana</cp:lastModifiedBy>
  <cp:revision>9</cp:revision>
  <dcterms:created xsi:type="dcterms:W3CDTF">2020-01-14T12:57:39Z</dcterms:created>
  <dcterms:modified xsi:type="dcterms:W3CDTF">2020-01-14T14:37:25Z</dcterms:modified>
</cp:coreProperties>
</file>